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10" r:id="rId3"/>
    <p:sldId id="311" r:id="rId4"/>
    <p:sldId id="313" r:id="rId5"/>
    <p:sldId id="314" r:id="rId6"/>
    <p:sldId id="316" r:id="rId7"/>
    <p:sldId id="334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0000"/>
    <a:srgbClr val="4D4D4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410" autoAdjust="0"/>
  </p:normalViewPr>
  <p:slideViewPr>
    <p:cSldViewPr>
      <p:cViewPr>
        <p:scale>
          <a:sx n="66" d="100"/>
          <a:sy n="66" d="100"/>
        </p:scale>
        <p:origin x="-1812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64C99-850F-43F9-AF63-00979382C924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6FB3F-79D4-4CE0-95EF-EE8CAECF963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252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Periodic Table</a:t>
            </a:r>
            <a:br>
              <a:rPr lang="en-US" smtClean="0"/>
            </a:br>
            <a:r>
              <a:rPr lang="en-US" smtClean="0"/>
              <a:t>of the Elements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Periodic Table</a:t>
            </a:r>
            <a:br>
              <a:rPr lang="en-US" smtClean="0"/>
            </a:br>
            <a:r>
              <a:rPr lang="en-US" smtClean="0"/>
              <a:t>of the Elements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9879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Mendeleev’s Periodic Table</a:t>
            </a:r>
          </a:p>
          <a:p>
            <a:r>
              <a:rPr lang="en-US" smtClean="0"/>
              <a:t>Dmitri Mendeleev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Mendeleev’s Periodic Table</a:t>
            </a:r>
          </a:p>
          <a:p>
            <a:r>
              <a:rPr lang="en-US" smtClean="0"/>
              <a:t>Dmitri Mendeleev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0752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Modern Russian Table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Modern Russian Table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0005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Stowe Periodic Table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Stowe Periodic Table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790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Spiral Periodic Table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 Spiral Periodic Table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7996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“Mayan” </a:t>
            </a:r>
            <a:br>
              <a:rPr lang="en-US" smtClean="0"/>
            </a:br>
            <a:r>
              <a:rPr lang="en-US" smtClean="0"/>
              <a:t>Periodic </a:t>
            </a:r>
            <a:br>
              <a:rPr lang="en-US" smtClean="0"/>
            </a:br>
            <a:r>
              <a:rPr lang="en-US" smtClean="0"/>
              <a:t>Table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“Mayan” </a:t>
            </a:r>
            <a:br>
              <a:rPr lang="en-US" smtClean="0"/>
            </a:br>
            <a:r>
              <a:rPr lang="en-US" smtClean="0"/>
              <a:t>Periodic </a:t>
            </a:r>
            <a:br>
              <a:rPr lang="en-US" smtClean="0"/>
            </a:br>
            <a:r>
              <a:rPr lang="en-US" smtClean="0"/>
              <a:t>Table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3355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Period</a:t>
            </a:r>
          </a:p>
          <a:p>
            <a:r>
              <a:rPr lang="en-US" smtClean="0"/>
              <a:t>Group or Family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Period</a:t>
            </a:r>
          </a:p>
          <a:p>
            <a:r>
              <a:rPr lang="en-US" smtClean="0"/>
              <a:t>Group or Family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3484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F9AA6-EEF1-43C9-A4A3-99202EDAC42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440F5-4913-47D2-82BE-86AF75E098E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B58FA-2EE8-4C97-8E60-852FB25498C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A8CE0A-ACB3-4045-AA62-240BE3F67CF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73791-B9BB-4CB7-BAED-1647F65107D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9C89D-B1D8-4FC5-99AB-1903F5FEB55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C588A-62A1-4B6B-BE2D-C4D02050565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42AAC1-657D-4311-969A-9FB66829CC1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45E32-6E8F-4E12-8452-CB0280E7A59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A5FE1-0136-4C14-B5BC-E29F379A076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157D1-395C-4F51-9EF3-FCC3E9B7F25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4500A-1AE5-467C-9C06-6BF04840A96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AE20BAE8-E3DF-4D5F-8318-E492E30C0710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609600"/>
            <a:ext cx="3352800" cy="1143000"/>
          </a:xfrm>
        </p:spPr>
        <p:txBody>
          <a:bodyPr/>
          <a:lstStyle/>
          <a:p>
            <a:r>
              <a:rPr lang="en-US" sz="2400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 Periodic Table</a:t>
            </a:r>
            <a:br>
              <a:rPr lang="en-US" sz="2400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400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of the Elements</a:t>
            </a:r>
            <a:endParaRPr lang="en-US" sz="2400" u="sng" dirty="0">
              <a:solidFill>
                <a:srgbClr val="000066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7" name="Picture 6" descr="Periodic_Tab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0"/>
            <a:ext cx="8382000" cy="6879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876800" y="0"/>
            <a:ext cx="4114800" cy="2133600"/>
          </a:xfrm>
        </p:spPr>
        <p:txBody>
          <a:bodyPr/>
          <a:lstStyle/>
          <a:p>
            <a:r>
              <a:rPr lang="en-US" sz="3200" b="0" u="sng" dirty="0">
                <a:solidFill>
                  <a:schemeClr val="accent6">
                    <a:lumMod val="50000"/>
                  </a:schemeClr>
                </a:solidFill>
              </a:rPr>
              <a:t>Mendeleev’s Periodic Table</a:t>
            </a:r>
          </a:p>
        </p:txBody>
      </p:sp>
      <p:pic>
        <p:nvPicPr>
          <p:cNvPr id="113668" name="Picture 4" descr="Mendelee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981200"/>
            <a:ext cx="2820988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5638800" y="5257800"/>
            <a:ext cx="2754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Dmitri Mendeleev</a:t>
            </a:r>
          </a:p>
        </p:txBody>
      </p:sp>
      <p:pic>
        <p:nvPicPr>
          <p:cNvPr id="9" name="Picture 8" descr="MendeleevTabl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7200"/>
            <a:ext cx="4762500" cy="58578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543800" cy="685800"/>
          </a:xfrm>
        </p:spPr>
        <p:txBody>
          <a:bodyPr/>
          <a:lstStyle/>
          <a:p>
            <a:r>
              <a:rPr lang="en-US" sz="28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Modern Russian Table</a:t>
            </a:r>
          </a:p>
        </p:txBody>
      </p:sp>
      <p:pic>
        <p:nvPicPr>
          <p:cNvPr id="114691" name="Picture 3" descr="russiantable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685800"/>
            <a:ext cx="8153400" cy="5913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7620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Stowe Periodic Table</a:t>
            </a:r>
          </a:p>
        </p:txBody>
      </p:sp>
      <p:pic>
        <p:nvPicPr>
          <p:cNvPr id="6" name="Picture 5" descr="#dTabl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990599"/>
            <a:ext cx="6019800" cy="54153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953000" cy="914400"/>
          </a:xfrm>
        </p:spPr>
        <p:txBody>
          <a:bodyPr/>
          <a:lstStyle/>
          <a:p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 Spiral Periodic Table</a:t>
            </a:r>
          </a:p>
        </p:txBody>
      </p:sp>
      <p:pic>
        <p:nvPicPr>
          <p:cNvPr id="117763" name="Picture 3" descr="spir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8533" y="0"/>
            <a:ext cx="7640667" cy="6466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2590800" cy="3352800"/>
          </a:xfrm>
        </p:spPr>
        <p:txBody>
          <a:bodyPr/>
          <a:lstStyle/>
          <a:p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“Mayan” </a:t>
            </a:r>
            <a:b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Periodic </a:t>
            </a:r>
            <a:b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Table</a:t>
            </a:r>
          </a:p>
        </p:txBody>
      </p:sp>
      <p:pic>
        <p:nvPicPr>
          <p:cNvPr id="6" name="Picture 5" descr="MayanTabl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able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4648200" y="381000"/>
            <a:ext cx="1087438" cy="4572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Period</a:t>
            </a:r>
          </a:p>
        </p:txBody>
      </p:sp>
      <p:sp>
        <p:nvSpPr>
          <p:cNvPr id="138247" name="Line 7"/>
          <p:cNvSpPr>
            <a:spLocks noChangeShapeType="1"/>
          </p:cNvSpPr>
          <p:nvPr/>
        </p:nvSpPr>
        <p:spPr bwMode="auto">
          <a:xfrm>
            <a:off x="4724400" y="990600"/>
            <a:ext cx="1143000" cy="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1600200" y="762000"/>
            <a:ext cx="2520950" cy="4572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Group or Family</a:t>
            </a:r>
          </a:p>
        </p:txBody>
      </p:sp>
      <p:sp>
        <p:nvSpPr>
          <p:cNvPr id="138249" name="Line 9"/>
          <p:cNvSpPr>
            <a:spLocks noChangeShapeType="1"/>
          </p:cNvSpPr>
          <p:nvPr/>
        </p:nvSpPr>
        <p:spPr bwMode="auto">
          <a:xfrm>
            <a:off x="1524000" y="914400"/>
            <a:ext cx="0" cy="114300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Data\Microsoft\Templates\Blank Presentation.pot</Template>
  <TotalTime>1572</TotalTime>
  <Words>75</Words>
  <Application>Microsoft Office PowerPoint</Application>
  <PresentationFormat>Екран (4:3)</PresentationFormat>
  <Paragraphs>27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Blank Presentation</vt:lpstr>
      <vt:lpstr>The Periodic Table of the Elements</vt:lpstr>
      <vt:lpstr>Mendeleev’s Periodic Table</vt:lpstr>
      <vt:lpstr>Modern Russian Table</vt:lpstr>
      <vt:lpstr>Stowe Periodic Table</vt:lpstr>
      <vt:lpstr>A Spiral Periodic Table</vt:lpstr>
      <vt:lpstr>“Mayan”  Periodic  Table</vt:lpstr>
      <vt:lpstr>Презентація PowerPoint</vt:lpstr>
    </vt:vector>
  </TitlesOfParts>
  <Company>Mt. Whitney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Chemistry Chapter 7</dc:title>
  <dc:creator>Andy Allan</dc:creator>
  <cp:lastModifiedBy>RomaK</cp:lastModifiedBy>
  <cp:revision>251</cp:revision>
  <dcterms:created xsi:type="dcterms:W3CDTF">1999-11-29T02:06:50Z</dcterms:created>
  <dcterms:modified xsi:type="dcterms:W3CDTF">2015-09-02T10:04:27Z</dcterms:modified>
</cp:coreProperties>
</file>