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8" r:id="rId3"/>
    <p:sldId id="265" r:id="rId4"/>
    <p:sldId id="259" r:id="rId5"/>
    <p:sldId id="261" r:id="rId6"/>
    <p:sldId id="260" r:id="rId7"/>
    <p:sldId id="257" r:id="rId8"/>
    <p:sldId id="258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4" y="-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89F8F5-4E2F-4B9F-A1A2-5D9776167137}" type="datetimeFigureOut">
              <a:rPr lang="en-US" smtClean="0"/>
              <a:pPr/>
              <a:t>3/22/2018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C18D29-3A96-41DE-BA61-A842A4042039}" type="slidenum">
              <a:rPr lang="en-GB" smtClean="0"/>
              <a:pPr/>
              <a:t>‹№›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232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Outer Space 4c</a:t>
            </a:r>
          </a:p>
          <a:p>
            <a:r>
              <a:rPr lang="en-US" smtClean="0"/>
              <a:t>Celestial Objects to scale</a:t>
            </a:r>
          </a:p>
          <a:p>
            <a:r>
              <a:rPr lang="en-US" smtClean="0"/>
              <a:t>www.sliderbase.com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Outer Space 4c</a:t>
            </a:r>
          </a:p>
          <a:p>
            <a:r>
              <a:rPr lang="en-US" smtClean="0"/>
              <a:t>Celestial Objects to scale</a:t>
            </a:r>
          </a:p>
          <a:p>
            <a:r>
              <a:rPr lang="en-US" smtClean="0"/>
              <a:t>www.sliderbase.com</a:t>
            </a:r>
          </a:p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mtClean="0"/>
              <a:t>www.sliderbase.com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www.sliderbase.com</a:t>
            </a:r>
          </a:p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zones of the Solar system:  inner solar system, asteroid belt,  giant planets (Jovians) and   Kuiper belt.                                                                    Sizes and orbits not to scale.</a:t>
            </a:r>
          </a:p>
          <a:p>
            <a:r>
              <a:rPr lang="en-US" smtClean="0"/>
              <a:t>www.sliderbase.com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zones of the Solar system:  inner solar system, asteroid belt,  giant planets (Jovians) and   Kuiper belt.                                                                    Sizes and orbits not to scale.</a:t>
            </a:r>
          </a:p>
          <a:p>
            <a:r>
              <a:rPr lang="en-US" smtClean="0"/>
              <a:t>www.sliderbase.com</a:t>
            </a:r>
          </a:p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Sizes are to scale.</a:t>
            </a:r>
          </a:p>
          <a:p>
            <a:r>
              <a:rPr lang="en-US" smtClean="0"/>
              <a:t>www.sliderbase.com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Sizes are to scale.</a:t>
            </a:r>
          </a:p>
          <a:p>
            <a:r>
              <a:rPr lang="en-US" smtClean="0"/>
              <a:t>www.sliderbase.com</a:t>
            </a:r>
          </a:p>
          <a:p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mtClean="0"/>
              <a:t>www.sliderbase.com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www.sliderbase.com</a:t>
            </a:r>
          </a:p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mtClean="0"/>
              <a:t>www.sliderbase.com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www.sliderbase.com</a:t>
            </a:r>
          </a:p>
          <a:p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mtClean="0"/>
              <a:t>www.sliderbase.com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www.sliderbase.com</a:t>
            </a:r>
          </a:p>
          <a:p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mtClean="0"/>
              <a:t>www.sliderbase.com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www.sliderbase.com</a:t>
            </a:r>
          </a:p>
          <a:p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mtClean="0"/>
              <a:t>Arp147  image</a:t>
            </a:r>
          </a:p>
          <a:p>
            <a:r>
              <a:rPr lang="en-GB" smtClean="0"/>
              <a:t>www.sliderbase.com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Arp147  image</a:t>
            </a:r>
          </a:p>
          <a:p>
            <a:r>
              <a:rPr lang="en-GB" smtClean="0"/>
              <a:t>www.sliderbase.com</a:t>
            </a:r>
          </a:p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FBC03-1701-4A6F-AD61-C2FB97F487D7}" type="datetime1">
              <a:rPr lang="en-US" smtClean="0"/>
              <a:t>3/22/2018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E8C70D8-06AC-447A-B284-08ACC1E90A9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4F35E-1A8A-4A60-A327-CC5ED8DC1C75}" type="datetime1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70D8-06AC-447A-B284-08ACC1E90A9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14CAF-35E4-4FCE-997D-018F59B90936}" type="datetime1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70D8-06AC-447A-B284-08ACC1E90A9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CC770-B7CB-405A-B382-580971A325D8}" type="datetime1">
              <a:rPr lang="en-US" smtClean="0"/>
              <a:t>3/22/2018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E8C70D8-06AC-447A-B284-08ACC1E90A9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50C11-D85C-40C3-A4E1-94EDD431C8E8}" type="datetime1">
              <a:rPr lang="en-US" smtClean="0"/>
              <a:t>3/22/2018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70D8-06AC-447A-B284-08ACC1E90A98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31D21-CD88-44F4-97F6-FCAF5AC015D9}" type="datetime1">
              <a:rPr lang="en-US" smtClean="0"/>
              <a:t>3/22/2018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70D8-06AC-447A-B284-08ACC1E90A9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115CB-4663-43B4-A829-904B7563ED00}" type="datetime1">
              <a:rPr lang="en-US" smtClean="0"/>
              <a:t>3/22/2018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E8C70D8-06AC-447A-B284-08ACC1E90A98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B372B-0516-49D1-A833-7A84363FD1F4}" type="datetime1">
              <a:rPr lang="en-US" smtClean="0"/>
              <a:t>3/22/2018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70D8-06AC-447A-B284-08ACC1E90A9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82C51-B46D-44BB-9053-96594E25C881}" type="datetime1">
              <a:rPr lang="en-US" smtClean="0"/>
              <a:t>3/22/2018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70D8-06AC-447A-B284-08ACC1E90A9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F8DF9-3A8A-4F9A-8988-13E582938598}" type="datetime1">
              <a:rPr lang="en-US" smtClean="0"/>
              <a:t>3/22/2018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70D8-06AC-447A-B284-08ACC1E90A9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AE584-B3FC-4F37-A49F-68C1D213ADFF}" type="datetime1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70D8-06AC-447A-B284-08ACC1E90A98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0BE07D2-9F18-41A4-9177-96D31119046E}" type="datetime1">
              <a:rPr lang="en-US" smtClean="0"/>
              <a:t>3/22/2018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E8C70D8-06AC-447A-B284-08ACC1E90A98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chools-wikipedia.org/images/929/92989.png.ht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Outer Space 4c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Celestial Objects to scale</a:t>
            </a:r>
            <a:endParaRPr lang="en-US" dirty="0"/>
          </a:p>
        </p:txBody>
      </p:sp>
      <p:pic>
        <p:nvPicPr>
          <p:cNvPr id="1028" name="Picture 4" descr="C:\Documents and Settings\user\Local Settings\Temporary Internet Files\Content.IE5\8MX2PZMM\MCj0433922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228600"/>
            <a:ext cx="1714500" cy="1714500"/>
          </a:xfrm>
          <a:prstGeom prst="rect">
            <a:avLst/>
          </a:prstGeom>
          <a:noFill/>
        </p:spPr>
      </p:pic>
      <p:pic>
        <p:nvPicPr>
          <p:cNvPr id="1030" name="Picture 6" descr="C:\Documents and Settings\user\Local Settings\Temporary Internet Files\Content.IE5\E9LDILR5\MMj02190850000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1905000"/>
            <a:ext cx="2366963" cy="2400300"/>
          </a:xfrm>
          <a:prstGeom prst="rect">
            <a:avLst/>
          </a:prstGeom>
          <a:noFill/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pj_hp_pluto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14399" y="119148"/>
            <a:ext cx="7419599" cy="7348452"/>
          </a:xfrm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839200" cy="1371600"/>
          </a:xfrm>
        </p:spPr>
        <p:txBody>
          <a:bodyPr>
            <a:normAutofit fontScale="90000"/>
          </a:bodyPr>
          <a:lstStyle/>
          <a:p>
            <a:r>
              <a:rPr lang="en-US" sz="2700" dirty="0" smtClean="0"/>
              <a:t>zones of the Solar system:  </a:t>
            </a:r>
            <a:r>
              <a:rPr lang="en-US" sz="2700" i="1" dirty="0" smtClean="0"/>
              <a:t>inner solar system</a:t>
            </a:r>
            <a:r>
              <a:rPr lang="en-US" sz="2700" dirty="0" smtClean="0"/>
              <a:t>, </a:t>
            </a:r>
            <a:r>
              <a:rPr lang="en-US" sz="2700" i="1" dirty="0" smtClean="0"/>
              <a:t>asteroid belt</a:t>
            </a:r>
            <a:r>
              <a:rPr lang="en-US" sz="2700" dirty="0" smtClean="0"/>
              <a:t>,  </a:t>
            </a:r>
            <a:r>
              <a:rPr lang="en-US" sz="2700" i="1" dirty="0" smtClean="0"/>
              <a:t>giant planets</a:t>
            </a:r>
            <a:r>
              <a:rPr lang="en-US" sz="2700" dirty="0" smtClean="0"/>
              <a:t> (</a:t>
            </a:r>
            <a:r>
              <a:rPr lang="en-US" sz="2700" dirty="0" err="1" smtClean="0"/>
              <a:t>Jovians</a:t>
            </a:r>
            <a:r>
              <a:rPr lang="en-US" sz="2700" dirty="0" smtClean="0"/>
              <a:t>) and   </a:t>
            </a:r>
            <a:r>
              <a:rPr lang="en-US" sz="2700" i="1" dirty="0" err="1" smtClean="0"/>
              <a:t>Kuiper</a:t>
            </a:r>
            <a:r>
              <a:rPr lang="en-US" sz="2700" i="1" dirty="0" smtClean="0"/>
              <a:t> belt</a:t>
            </a:r>
            <a:r>
              <a:rPr lang="en-US" sz="2700" dirty="0" smtClean="0"/>
              <a:t>.                                                                    </a:t>
            </a:r>
            <a:r>
              <a:rPr lang="en-US" sz="2200" dirty="0" smtClean="0"/>
              <a:t>Sizes and orbits not to scale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2531" name="Picture 3" descr="The zones of the Solar system: the inner solar system, the asteroid belt, the giant planets (Jovians) and the Kuiper belt. Sizes and orbits not to scale.">
            <a:hlinkClick r:id="rId3" tooltip="The zones of the Solar system: the inner solar system, the asteroid belt, the giant planets (Jovians) and the Kuiper belt. Sizes and orbits not to scale.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33600"/>
            <a:ext cx="9036779" cy="4495800"/>
          </a:xfrm>
          <a:prstGeom prst="rect">
            <a:avLst/>
          </a:prstGeom>
          <a:noFill/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3733800" cy="609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Sizes are to scale.</a:t>
            </a:r>
            <a:endParaRPr lang="en-US" sz="2800" dirty="0"/>
          </a:p>
        </p:txBody>
      </p:sp>
      <p:pic>
        <p:nvPicPr>
          <p:cNvPr id="4" name="Content Placeholder 3" descr="planets1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017" y="1219200"/>
            <a:ext cx="9103024" cy="5105400"/>
          </a:xfrm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lanets3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3029" y="1219200"/>
            <a:ext cx="9069591" cy="5105399"/>
          </a:xfrm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lanets2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19816" y="1143000"/>
            <a:ext cx="9163816" cy="5140973"/>
          </a:xfrm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tar size1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8543" y="565782"/>
            <a:ext cx="8995457" cy="6292218"/>
          </a:xfrm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tar size2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1" y="565782"/>
            <a:ext cx="8995457" cy="6292218"/>
          </a:xfrm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6600" y="457200"/>
            <a:ext cx="5715000" cy="685800"/>
          </a:xfrm>
        </p:spPr>
        <p:txBody>
          <a:bodyPr/>
          <a:lstStyle/>
          <a:p>
            <a:r>
              <a:rPr lang="en-US" dirty="0" smtClean="0"/>
              <a:t>Arp147  image</a:t>
            </a:r>
            <a:endParaRPr lang="en-US" dirty="0"/>
          </a:p>
        </p:txBody>
      </p:sp>
      <p:pic>
        <p:nvPicPr>
          <p:cNvPr id="4" name="Content Placeholder 3" descr="Arp14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95401" y="1554162"/>
            <a:ext cx="6696074" cy="5022055"/>
          </a:xfrm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195</TotalTime>
  <Words>156</Words>
  <Application>Microsoft Office PowerPoint</Application>
  <PresentationFormat>Екран (4:3)</PresentationFormat>
  <Paragraphs>42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0" baseType="lpstr">
      <vt:lpstr>Trek</vt:lpstr>
      <vt:lpstr>Outer Space 4c</vt:lpstr>
      <vt:lpstr>Презентація PowerPoint</vt:lpstr>
      <vt:lpstr>zones of the Solar system:  inner solar system, asteroid belt,  giant planets (Jovians) and   Kuiper belt.                                                                    Sizes and orbits not to scale.</vt:lpstr>
      <vt:lpstr>Sizes are to scale.</vt:lpstr>
      <vt:lpstr>Презентація PowerPoint</vt:lpstr>
      <vt:lpstr>Презентація PowerPoint</vt:lpstr>
      <vt:lpstr>Презентація PowerPoint</vt:lpstr>
      <vt:lpstr>Презентація PowerPoint</vt:lpstr>
      <vt:lpstr>Arp147  image</vt:lpstr>
    </vt:vector>
  </TitlesOfParts>
  <Company>St. Mary's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St. Mary's University</dc:creator>
  <cp:lastModifiedBy>LEGION</cp:lastModifiedBy>
  <cp:revision>25</cp:revision>
  <dcterms:created xsi:type="dcterms:W3CDTF">2008-11-04T21:56:54Z</dcterms:created>
  <dcterms:modified xsi:type="dcterms:W3CDTF">2018-03-22T09:58:54Z</dcterms:modified>
</cp:coreProperties>
</file>