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1"/>
  </p:notesMasterIdLst>
  <p:sldIdLst>
    <p:sldId id="307" r:id="rId2"/>
    <p:sldId id="308" r:id="rId3"/>
    <p:sldId id="309" r:id="rId4"/>
    <p:sldId id="310" r:id="rId5"/>
    <p:sldId id="303" r:id="rId6"/>
    <p:sldId id="302" r:id="rId7"/>
    <p:sldId id="304" r:id="rId8"/>
    <p:sldId id="305" r:id="rId9"/>
    <p:sldId id="30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5FB03"/>
    <a:srgbClr val="5F5F5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pitchFamily="34" charset="0"/>
              </a:defRPr>
            </a:lvl1pPr>
          </a:lstStyle>
          <a:p>
            <a:fld id="{39B53D4E-2373-4C5A-A99E-3CBEC97105B0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624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Diagrams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Phase Diagrams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149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Critical temperature:  temperature above which the vapor can not be liquefied.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Critical temperature:  temperature above which the vapor can not be liquefied.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229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Critical pressure:  pressure required to liquefy AT the critical temperature.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Critical pressure:  pressure required to liquefy AT the critical temperature.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27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Critical point:  critical temperature and pressure (water = 374°C and 218 atm).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Critical point:  critical temperature and pressure (water = 374°C and 218 atm).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8231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changes by Name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Phase changes by Name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7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Water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46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 dioxide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Carbon dioxide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698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Carbon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17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Sulfur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Sulfur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79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3/30/Phase-diag.svg/1000px-Phase-di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8312727" cy="6400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4191000" cy="838200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Phase Diagrams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3/30/Phase-diag.svg/1000px-Phase-di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934200" cy="53393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1143000"/>
          </a:xfrm>
        </p:spPr>
        <p:txBody>
          <a:bodyPr/>
          <a:lstStyle/>
          <a:p>
            <a:pPr marL="0" indent="0" algn="l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Critical temperature</a:t>
            </a:r>
            <a:r>
              <a:rPr lang="en-US" sz="2800" dirty="0" smtClean="0">
                <a:solidFill>
                  <a:srgbClr val="000000"/>
                </a:solidFill>
              </a:rPr>
              <a:t>:  temperature above which the vapor can not be liquefied.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3/30/Phase-diag.svg/1000px-Phase-di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934200" cy="53393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153400" cy="1143000"/>
          </a:xfrm>
        </p:spPr>
        <p:txBody>
          <a:bodyPr/>
          <a:lstStyle/>
          <a:p>
            <a:pPr marL="0" indent="0" algn="l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Critical pressure</a:t>
            </a:r>
            <a:r>
              <a:rPr lang="en-US" sz="2800" dirty="0" smtClean="0">
                <a:solidFill>
                  <a:srgbClr val="000000"/>
                </a:solidFill>
              </a:rPr>
              <a:t>:  pressure required to liquefy </a:t>
            </a:r>
            <a:r>
              <a:rPr lang="en-US" sz="2800" u="sng" dirty="0" smtClean="0">
                <a:solidFill>
                  <a:srgbClr val="000000"/>
                </a:solidFill>
              </a:rPr>
              <a:t>AT</a:t>
            </a:r>
            <a:r>
              <a:rPr lang="en-US" sz="2800" dirty="0" smtClean="0">
                <a:solidFill>
                  <a:srgbClr val="000000"/>
                </a:solidFill>
              </a:rPr>
              <a:t> the critical temperature.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3/30/Phase-diag.svg/1000px-Phase-diag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219200"/>
            <a:ext cx="6934200" cy="533933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382000" cy="1143000"/>
          </a:xfrm>
        </p:spPr>
        <p:txBody>
          <a:bodyPr/>
          <a:lstStyle/>
          <a:p>
            <a:pPr marL="0" indent="0" algn="l"/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</a:rPr>
              <a:t>Critical point</a:t>
            </a:r>
            <a:r>
              <a:rPr lang="en-US" sz="2800" dirty="0" smtClean="0">
                <a:solidFill>
                  <a:srgbClr val="000000"/>
                </a:solidFill>
              </a:rPr>
              <a:t>:  critical temperature and pressure (water = 374°C and 218 </a:t>
            </a:r>
            <a:r>
              <a:rPr lang="en-US" sz="2800" dirty="0" err="1" smtClean="0">
                <a:solidFill>
                  <a:srgbClr val="000000"/>
                </a:solidFill>
              </a:rPr>
              <a:t>atm</a:t>
            </a:r>
            <a:r>
              <a:rPr lang="en-US" sz="2800" dirty="0" smtClean="0">
                <a:solidFill>
                  <a:srgbClr val="000000"/>
                </a:solidFill>
              </a:rPr>
              <a:t>).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6248400" cy="53340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Phase changes by Name</a:t>
            </a:r>
          </a:p>
        </p:txBody>
      </p:sp>
      <p:pic>
        <p:nvPicPr>
          <p:cNvPr id="68611" name="Picture 3" descr="phas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866775"/>
            <a:ext cx="9144000" cy="5915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3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2362200" cy="762000"/>
          </a:xfrm>
        </p:spPr>
        <p:txBody>
          <a:bodyPr/>
          <a:lstStyle/>
          <a:p>
            <a:r>
              <a:rPr lang="en-US">
                <a:solidFill>
                  <a:srgbClr val="FF3300"/>
                </a:solidFill>
              </a:rPr>
              <a:t>Water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0" y="304800"/>
            <a:ext cx="2438400" cy="2590800"/>
          </a:xfrm>
        </p:spPr>
        <p:txBody>
          <a:bodyPr/>
          <a:lstStyle/>
          <a:p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 dioxide</a:t>
            </a:r>
          </a:p>
        </p:txBody>
      </p:sp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9342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6324600" y="381000"/>
            <a:ext cx="2514600" cy="1371600"/>
          </a:xfrm>
        </p:spPr>
        <p:txBody>
          <a:bodyPr/>
          <a:lstStyle/>
          <a:p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Carbon</a:t>
            </a:r>
          </a:p>
        </p:txBody>
      </p:sp>
      <p:pic>
        <p:nvPicPr>
          <p:cNvPr id="7066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199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683" name="Rectangle 3"/>
          <p:cNvSpPr>
            <a:spLocks noGrp="1" noChangeArrowheads="1"/>
          </p:cNvSpPr>
          <p:nvPr>
            <p:ph type="title"/>
          </p:nvPr>
        </p:nvSpPr>
        <p:spPr>
          <a:xfrm>
            <a:off x="914400" y="533400"/>
            <a:ext cx="2286000" cy="800100"/>
          </a:xfrm>
        </p:spPr>
        <p:txBody>
          <a:bodyPr/>
          <a:lstStyle/>
          <a:p>
            <a:r>
              <a:rPr lang="en-US">
                <a:solidFill>
                  <a:srgbClr val="FF33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Sulfur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153</Words>
  <Application>Microsoft Office PowerPoint</Application>
  <PresentationFormat>Екран (4:3)</PresentationFormat>
  <Paragraphs>27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chemistry</vt:lpstr>
      <vt:lpstr>Phase Diagrams</vt:lpstr>
      <vt:lpstr>Critical temperature:  temperature above which the vapor can not be liquefied.</vt:lpstr>
      <vt:lpstr>Critical pressure:  pressure required to liquefy AT the critical temperature.</vt:lpstr>
      <vt:lpstr>Critical point:  critical temperature and pressure (water = 374°C and 218 atm).</vt:lpstr>
      <vt:lpstr>Phase changes by Name</vt:lpstr>
      <vt:lpstr>Water</vt:lpstr>
      <vt:lpstr>Carbon dioxide</vt:lpstr>
      <vt:lpstr>Carbon</vt:lpstr>
      <vt:lpstr>Sulfur</vt:lpstr>
    </vt:vector>
  </TitlesOfParts>
  <Company>Visalia Unified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Andy Allan</dc:creator>
  <cp:lastModifiedBy>RomaK</cp:lastModifiedBy>
  <cp:revision>61</cp:revision>
  <dcterms:created xsi:type="dcterms:W3CDTF">2006-06-05T15:43:55Z</dcterms:created>
  <dcterms:modified xsi:type="dcterms:W3CDTF">2015-09-02T10:04:57Z</dcterms:modified>
</cp:coreProperties>
</file>