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62" r:id="rId2"/>
    <p:sldId id="277" r:id="rId3"/>
    <p:sldId id="263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EFEFDD"/>
    <a:srgbClr val="4D4D4D"/>
    <a:srgbClr val="333333"/>
    <a:srgbClr val="5F5F5F"/>
    <a:srgbClr val="FFFF0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 snapToGrid="0"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8CA76-ADAE-49AA-9AAF-28E86CF24E40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6CC25-BF12-481C-8543-1E312D896F4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4749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Suspensions and Colloids</a:t>
            </a:r>
          </a:p>
          <a:p>
            <a:r>
              <a:rPr lang="en-US" smtClean="0"/>
              <a:t>Suspensions and colloids are NOT solutions. </a:t>
            </a:r>
          </a:p>
          <a:p>
            <a:r>
              <a:rPr lang="en-US" smtClean="0"/>
              <a:t>Suspensions: The particles are so large that they settle out of the solvent if not constantly stirred.</a:t>
            </a:r>
          </a:p>
          <a:p>
            <a:r>
              <a:rPr lang="en-US" smtClean="0"/>
              <a:t>Colloids: The particles intermediate in size between those of a suspension and those of a solution.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Suspensions and Colloids</a:t>
            </a:r>
          </a:p>
          <a:p>
            <a:r>
              <a:rPr lang="en-US" smtClean="0"/>
              <a:t>Suspensions and colloids are NOT solutions. </a:t>
            </a:r>
          </a:p>
          <a:p>
            <a:r>
              <a:rPr lang="en-US" smtClean="0"/>
              <a:t>Suspensions: The particles are so large that they settle out of the solvent if not constantly stirred.</a:t>
            </a:r>
          </a:p>
          <a:p>
            <a:r>
              <a:rPr lang="en-US" smtClean="0"/>
              <a:t>Colloids: The particles intermediate in size between those of a suspension and those of a solution.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8750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Types of Colloids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Types of Colloids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924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Tyndall Effect</a:t>
            </a:r>
          </a:p>
          <a:p>
            <a:r>
              <a:rPr lang="en-US" smtClean="0"/>
              <a:t>Colloids scatter light, making a beam visible. Solutions do not scatter light.</a:t>
            </a:r>
          </a:p>
          <a:p>
            <a:r>
              <a:rPr lang="en-US" smtClean="0"/>
              <a:t>Which glass contains a colloid?</a:t>
            </a:r>
          </a:p>
          <a:p>
            <a:r>
              <a:rPr lang="en-US" smtClean="0"/>
              <a:t>solution</a:t>
            </a:r>
          </a:p>
          <a:p>
            <a:r>
              <a:rPr lang="en-US" smtClean="0"/>
              <a:t>colloid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Tyndall Effect</a:t>
            </a:r>
          </a:p>
          <a:p>
            <a:r>
              <a:rPr lang="en-US" smtClean="0"/>
              <a:t>Colloids scatter light, making a beam visible. Solutions do not scatter light.</a:t>
            </a:r>
          </a:p>
          <a:p>
            <a:r>
              <a:rPr lang="en-US" smtClean="0"/>
              <a:t>Which glass contains a colloid?</a:t>
            </a:r>
          </a:p>
          <a:p>
            <a:r>
              <a:rPr lang="en-US" smtClean="0"/>
              <a:t>solution</a:t>
            </a:r>
          </a:p>
          <a:p>
            <a:r>
              <a:rPr lang="en-US" smtClean="0"/>
              <a:t>colloid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024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019800" cy="914400"/>
          </a:xfrm>
        </p:spPr>
        <p:txBody>
          <a:bodyPr/>
          <a:lstStyle/>
          <a:p>
            <a:r>
              <a:rPr lang="en-US">
                <a:solidFill>
                  <a:schemeClr val="accent4">
                    <a:lumMod val="10000"/>
                  </a:schemeClr>
                </a:solidFill>
              </a:rPr>
              <a:t>Suspensions and Colloids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7788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10000"/>
                  </a:schemeClr>
                </a:solidFill>
              </a:rPr>
              <a:t>Suspensions and colloids are NOT solutions.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33400" y="2057400"/>
            <a:ext cx="8229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Suspensions: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</a:rPr>
              <a:t>The particles are so large that they settle out of the solvent if not constantly stirred.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09600" y="3657600"/>
            <a:ext cx="8229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Colloids: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</a:rPr>
              <a:t>The particles intermediate in size between those of a suspension and those of a solution.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41350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Types of Colloids</a:t>
            </a:r>
          </a:p>
        </p:txBody>
      </p:sp>
      <p:graphicFrame>
        <p:nvGraphicFramePr>
          <p:cNvPr id="24786" name="Group 210"/>
          <p:cNvGraphicFramePr>
            <a:graphicFrameLocks noGrp="1"/>
          </p:cNvGraphicFramePr>
          <p:nvPr>
            <p:ph idx="1"/>
          </p:nvPr>
        </p:nvGraphicFramePr>
        <p:xfrm>
          <a:off x="174625" y="1109663"/>
          <a:ext cx="8777288" cy="4419600"/>
        </p:xfrm>
        <a:graphic>
          <a:graphicData uri="http://schemas.openxmlformats.org/drawingml/2006/table">
            <a:tbl>
              <a:tblPr>
                <a:effectLst>
                  <a:outerShdw blurRad="50800" dist="1016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468688"/>
                <a:gridCol w="1682750"/>
                <a:gridCol w="1627187"/>
                <a:gridCol w="1998663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Examples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Dispersing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Medium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Dispersed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Substance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Colloid 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Fog, aerosol sprays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Liquid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Aerosol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Smoke,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airborn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 germs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Aerosol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Whipped cream, soap suds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Liquid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Foam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Milk, mayonnaise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Liquid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Liquid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Emulsion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Paint, clays, gelatin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Liquid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Marshmallow, Styrofoam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Solid Foam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Butter, cheese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Liquid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Solid Emulsion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Ruby glass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Solid sol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304800"/>
            <a:ext cx="4876800" cy="990600"/>
          </a:xfrm>
        </p:spPr>
        <p:txBody>
          <a:bodyPr/>
          <a:lstStyle/>
          <a:p>
            <a:r>
              <a:rPr lang="en-US">
                <a:solidFill>
                  <a:schemeClr val="accent4">
                    <a:lumMod val="10000"/>
                  </a:schemeClr>
                </a:solidFill>
              </a:rPr>
              <a:t>The Tyndall Effect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20445" y="1413387"/>
            <a:ext cx="3581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</a:rPr>
              <a:t>Colloids scatter light, making a beam visible. Solutions do not scatter light.</a:t>
            </a:r>
          </a:p>
        </p:txBody>
      </p:sp>
      <p:pic>
        <p:nvPicPr>
          <p:cNvPr id="10244" name="Picture 4" descr="tyndall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392129" y="1324897"/>
            <a:ext cx="54864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8992" y="3876368"/>
            <a:ext cx="3521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</a:rPr>
              <a:t>Which glass contains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</a:rPr>
              <a:t>a colloid?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934200" y="4419600"/>
            <a:ext cx="1466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accent4">
                    <a:lumMod val="10000"/>
                  </a:schemeClr>
                </a:solidFill>
              </a:rPr>
              <a:t>solution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799041" y="4445922"/>
            <a:ext cx="124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</a:rPr>
              <a:t>colloid</a:t>
            </a:r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V="1">
            <a:off x="4296697" y="3972231"/>
            <a:ext cx="533400" cy="4572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H="1" flipV="1">
            <a:off x="7010400" y="3962400"/>
            <a:ext cx="381000" cy="4572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/>
      <p:bldP spid="10247" grpId="0"/>
      <p:bldP spid="10248" grpId="0" animBg="1"/>
      <p:bldP spid="10249" grpId="0" animBg="1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291</Words>
  <Application>Microsoft Office PowerPoint</Application>
  <PresentationFormat>Екран (4:3)</PresentationFormat>
  <Paragraphs>68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</vt:i4>
      </vt:variant>
    </vt:vector>
  </HeadingPairs>
  <TitlesOfParts>
    <vt:vector size="4" baseType="lpstr">
      <vt:lpstr>chemistry</vt:lpstr>
      <vt:lpstr>Suspensions and Colloids</vt:lpstr>
      <vt:lpstr>Types of Colloids</vt:lpstr>
      <vt:lpstr>The Tyndall Effect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82</cp:revision>
  <dcterms:created xsi:type="dcterms:W3CDTF">2006-06-08T16:43:21Z</dcterms:created>
  <dcterms:modified xsi:type="dcterms:W3CDTF">2015-09-02T10:07:38Z</dcterms:modified>
</cp:coreProperties>
</file>