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8" r:id="rId2"/>
    <p:sldId id="259" r:id="rId3"/>
    <p:sldId id="260" r:id="rId4"/>
    <p:sldId id="256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AFD037-EF70-4C27-A4AD-1E141CDC2159}" type="datetimeFigureOut">
              <a:rPr lang="uk-UA" smtClean="0"/>
              <a:t>04.09.2015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70DE8-5D1C-4CEF-8E4B-79E99857D3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7492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Common Multiples</a:t>
            </a:r>
          </a:p>
          <a:p>
            <a:r>
              <a:rPr lang="en-US" smtClean="0"/>
              <a:t>Ex) Find the common multiples of 3 and 4.</a:t>
            </a:r>
          </a:p>
          <a:p>
            <a:r>
              <a:rPr lang="en-US" smtClean="0"/>
              <a:t>  Sol) Multiples of 3 = 3,6,9,12,15,18,21,24,27,30,33…………</a:t>
            </a:r>
          </a:p>
          <a:p>
            <a:r>
              <a:rPr lang="en-US" smtClean="0"/>
              <a:t>          </a:t>
            </a:r>
          </a:p>
          <a:p>
            <a:r>
              <a:rPr lang="en-US" smtClean="0"/>
              <a:t>          Multiples of 4 = 4,8,12,16,20,24,28,32,36……………..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         Common multiples of 3 and 4 are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Common Multiples</a:t>
            </a:r>
          </a:p>
          <a:p>
            <a:r>
              <a:rPr lang="en-US" smtClean="0"/>
              <a:t>Ex) Find the common multiples of 3 and 4.</a:t>
            </a:r>
          </a:p>
          <a:p>
            <a:r>
              <a:rPr lang="en-US" smtClean="0"/>
              <a:t>  Sol) Multiples of 3 = 3,6,9,12,15,18,21,24,27,30,33…………</a:t>
            </a:r>
          </a:p>
          <a:p>
            <a:r>
              <a:rPr lang="en-US" smtClean="0"/>
              <a:t>          </a:t>
            </a:r>
          </a:p>
          <a:p>
            <a:r>
              <a:rPr lang="en-US" smtClean="0"/>
              <a:t>          Multiples of 4 = 4,8,12,16,20,24,28,32,36……………..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         Common multiples of 3 and 4 are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8345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Ex) Find the common factors of 12 and 18.</a:t>
            </a:r>
          </a:p>
          <a:p>
            <a:r>
              <a:rPr lang="en-US" smtClean="0"/>
              <a:t>  Sol) Factors of 12 = 1,2,3,4,6, and 12</a:t>
            </a:r>
          </a:p>
          <a:p>
            <a:endParaRPr lang="en-US" smtClean="0"/>
          </a:p>
          <a:p>
            <a:r>
              <a:rPr lang="en-US" smtClean="0"/>
              <a:t>           Factors of 18 = 1,2,3,6,9, and 18.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Ex) Find the common factors of 12 and 18.</a:t>
            </a:r>
          </a:p>
          <a:p>
            <a:r>
              <a:rPr lang="en-US" smtClean="0"/>
              <a:t>  Sol) Factors of 12 = 1,2,3,4,6, and 12</a:t>
            </a:r>
          </a:p>
          <a:p>
            <a:endParaRPr lang="en-US" smtClean="0"/>
          </a:p>
          <a:p>
            <a:r>
              <a:rPr lang="en-US" smtClean="0"/>
              <a:t>           Factors of 18 = 1,2,3,6,9, and 18.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8610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Co-Prime Numbers</a:t>
            </a:r>
          </a:p>
          <a:p>
            <a:r>
              <a:rPr lang="en-US" smtClean="0"/>
              <a:t>Two numbers are said to be co-prime, If they do not have any common factors other than ‘1’</a:t>
            </a:r>
          </a:p>
          <a:p>
            <a:endParaRPr lang="en-US" smtClean="0"/>
          </a:p>
          <a:p>
            <a:r>
              <a:rPr lang="en-US" smtClean="0"/>
              <a:t>(It is not necessary to be either of them to be prime numbers. </a:t>
            </a:r>
          </a:p>
          <a:p>
            <a:r>
              <a:rPr lang="en-US" smtClean="0"/>
              <a:t>That is either one or both may be composite numbers)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Co-Prime Numbers</a:t>
            </a:r>
          </a:p>
          <a:p>
            <a:r>
              <a:rPr lang="en-US" smtClean="0"/>
              <a:t>Two numbers are said to be co-prime, If they do not have any common factors other than ‘1’</a:t>
            </a:r>
          </a:p>
          <a:p>
            <a:endParaRPr lang="en-US" smtClean="0"/>
          </a:p>
          <a:p>
            <a:r>
              <a:rPr lang="en-US" smtClean="0"/>
              <a:t>(It is not necessary to be either of them to be prime numbers. </a:t>
            </a:r>
          </a:p>
          <a:p>
            <a:r>
              <a:rPr lang="en-US" smtClean="0"/>
              <a:t>That is either one or both may be composite numbers)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16565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number is divisible by both 2 and 3. </a:t>
            </a:r>
          </a:p>
          <a:p>
            <a:r>
              <a:rPr lang="en-US" smtClean="0"/>
              <a:t>By what other numbers will that number be divisible 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number is divisible by both 2 and 3. </a:t>
            </a:r>
          </a:p>
          <a:p>
            <a:r>
              <a:rPr lang="en-US" smtClean="0"/>
              <a:t>By what other numbers will that number be divisible 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27408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number is divisible by 15.</a:t>
            </a:r>
          </a:p>
          <a:p>
            <a:r>
              <a:rPr lang="en-US" smtClean="0"/>
              <a:t>By what other numbers will that number be always divisible 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number is divisible by 15.</a:t>
            </a:r>
          </a:p>
          <a:p>
            <a:r>
              <a:rPr lang="en-US" smtClean="0"/>
              <a:t>By what other numbers will that number be always divisible 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0835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85164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Common Multiples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FFC000"/>
                </a:solidFill>
              </a:rPr>
              <a:t>Ex) Find the common multiples of 3 and 4.</a:t>
            </a:r>
          </a:p>
          <a:p>
            <a:pPr algn="l"/>
            <a:r>
              <a:rPr lang="en-US" sz="2800" b="1" dirty="0" smtClean="0">
                <a:solidFill>
                  <a:srgbClr val="FFC000"/>
                </a:solidFill>
              </a:rPr>
              <a:t>  Sol) Multiples of 3 = 3,6,9,12,15,18,21,24,27,30,33…………</a:t>
            </a:r>
          </a:p>
          <a:p>
            <a:pPr algn="l"/>
            <a:r>
              <a:rPr lang="en-US" sz="2800" b="1" dirty="0" smtClean="0">
                <a:solidFill>
                  <a:srgbClr val="FFC000"/>
                </a:solidFill>
              </a:rPr>
              <a:t>          </a:t>
            </a:r>
          </a:p>
          <a:p>
            <a:pPr algn="l"/>
            <a:r>
              <a:rPr lang="en-US" sz="2800" b="1" dirty="0" smtClean="0">
                <a:solidFill>
                  <a:srgbClr val="FFC000"/>
                </a:solidFill>
              </a:rPr>
              <a:t>          Multiples of 4 = 4,8,12,16,20,24,28,32,36……………..</a:t>
            </a:r>
          </a:p>
          <a:p>
            <a:pPr algn="l"/>
            <a:endParaRPr lang="en-US" sz="2800" b="1" dirty="0" smtClean="0">
              <a:solidFill>
                <a:srgbClr val="FFC000"/>
              </a:solidFill>
            </a:endParaRPr>
          </a:p>
          <a:p>
            <a:pPr algn="l"/>
            <a:endParaRPr lang="en-US" sz="2800" b="1" dirty="0" smtClean="0">
              <a:solidFill>
                <a:srgbClr val="FFC000"/>
              </a:solidFill>
            </a:endParaRPr>
          </a:p>
          <a:p>
            <a:pPr algn="l"/>
            <a:r>
              <a:rPr lang="en-US" sz="2800" b="1" dirty="0" smtClean="0">
                <a:solidFill>
                  <a:srgbClr val="FFC000"/>
                </a:solidFill>
              </a:rPr>
              <a:t>         Common multiples of 3 and 4 are</a:t>
            </a:r>
          </a:p>
          <a:p>
            <a:pPr algn="l"/>
            <a:endParaRPr lang="en-US" sz="2800" b="1" dirty="0" smtClean="0">
              <a:solidFill>
                <a:srgbClr val="FFC000"/>
              </a:solidFill>
            </a:endParaRPr>
          </a:p>
          <a:p>
            <a:pPr algn="l"/>
            <a:endParaRPr lang="en-US" sz="2800" b="1" dirty="0" smtClean="0">
              <a:solidFill>
                <a:srgbClr val="FFC000"/>
              </a:solidFill>
            </a:endParaRPr>
          </a:p>
          <a:p>
            <a:pPr algn="l"/>
            <a:r>
              <a:rPr lang="en-US" sz="2800" b="1" dirty="0" smtClean="0">
                <a:solidFill>
                  <a:srgbClr val="FFC000"/>
                </a:solidFill>
              </a:rPr>
              <a:t> </a:t>
            </a:r>
            <a:endParaRPr lang="en-US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FFC000"/>
                </a:solidFill>
              </a:rPr>
              <a:t>Ex) Find the common factors of 12 and 18.</a:t>
            </a:r>
          </a:p>
          <a:p>
            <a:pPr algn="l"/>
            <a:r>
              <a:rPr lang="en-US" sz="2800" b="1" dirty="0" smtClean="0">
                <a:solidFill>
                  <a:srgbClr val="FFC000"/>
                </a:solidFill>
              </a:rPr>
              <a:t>  Sol) Factors of 12 = 1,2,3,4,6, and 12</a:t>
            </a:r>
          </a:p>
          <a:p>
            <a:pPr algn="l"/>
            <a:endParaRPr lang="en-US" sz="2800" b="1" dirty="0" smtClean="0">
              <a:solidFill>
                <a:srgbClr val="FFC000"/>
              </a:solidFill>
            </a:endParaRPr>
          </a:p>
          <a:p>
            <a:pPr algn="l"/>
            <a:r>
              <a:rPr lang="en-US" sz="2800" b="1" dirty="0" smtClean="0">
                <a:solidFill>
                  <a:srgbClr val="FFC000"/>
                </a:solidFill>
              </a:rPr>
              <a:t>           Factors of 18 = 1,2,3,6,9, and 18.</a:t>
            </a:r>
          </a:p>
          <a:p>
            <a:pPr algn="l"/>
            <a:endParaRPr lang="en-US" sz="2800" b="1" dirty="0" smtClean="0">
              <a:solidFill>
                <a:srgbClr val="FFC000"/>
              </a:solidFill>
            </a:endParaRPr>
          </a:p>
          <a:p>
            <a:pPr algn="l"/>
            <a:endParaRPr lang="en-US" sz="2800" b="1" dirty="0" smtClean="0">
              <a:solidFill>
                <a:srgbClr val="FFC000"/>
              </a:solidFill>
            </a:endParaRPr>
          </a:p>
          <a:p>
            <a:pPr algn="l"/>
            <a:endParaRPr lang="en-US" sz="2800" b="1" dirty="0" smtClean="0">
              <a:solidFill>
                <a:srgbClr val="FFC000"/>
              </a:solidFill>
            </a:endParaRPr>
          </a:p>
          <a:p>
            <a:pPr algn="l"/>
            <a:endParaRPr lang="en-US" sz="2800" b="1" dirty="0" smtClean="0">
              <a:solidFill>
                <a:srgbClr val="FFC000"/>
              </a:solidFill>
            </a:endParaRPr>
          </a:p>
          <a:p>
            <a:pPr algn="l"/>
            <a:endParaRPr lang="en-US" sz="2800" b="1" dirty="0" smtClean="0">
              <a:solidFill>
                <a:srgbClr val="FFC000"/>
              </a:solidFill>
            </a:endParaRPr>
          </a:p>
          <a:p>
            <a:pPr algn="l"/>
            <a:endParaRPr lang="en-US" sz="2800" b="1" dirty="0" smtClean="0">
              <a:solidFill>
                <a:srgbClr val="FFC000"/>
              </a:solidFill>
            </a:endParaRPr>
          </a:p>
          <a:p>
            <a:pPr algn="l"/>
            <a:endParaRPr lang="en-US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Co-Prime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numbers are said to be co-prime, If they do not have any common factors other than ‘1’</a:t>
            </a:r>
          </a:p>
          <a:p>
            <a:endParaRPr lang="en-US" dirty="0" smtClean="0"/>
          </a:p>
          <a:p>
            <a:r>
              <a:rPr lang="en-US" dirty="0" smtClean="0"/>
              <a:t>(It is not necessary to be either of them to be prime numbers. </a:t>
            </a:r>
          </a:p>
          <a:p>
            <a:r>
              <a:rPr lang="en-US" dirty="0" smtClean="0"/>
              <a:t>That is either one or </a:t>
            </a:r>
            <a:r>
              <a:rPr lang="en-US" smtClean="0"/>
              <a:t>both may </a:t>
            </a:r>
            <a:r>
              <a:rPr lang="en-US" dirty="0" smtClean="0"/>
              <a:t>be composite numbers)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17526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FFC000"/>
                </a:solidFill>
              </a:rPr>
              <a:t>A number is divisible by both 2 and 3. </a:t>
            </a:r>
          </a:p>
          <a:p>
            <a:pPr algn="l"/>
            <a:r>
              <a:rPr lang="en-US" sz="2800" b="1" dirty="0" smtClean="0">
                <a:solidFill>
                  <a:srgbClr val="FFC000"/>
                </a:solidFill>
              </a:rPr>
              <a:t>By what other numbers will that number be divisible ?</a:t>
            </a:r>
            <a:endParaRPr lang="en-US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143000"/>
            <a:ext cx="9144000" cy="17526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FFC000"/>
                </a:solidFill>
              </a:rPr>
              <a:t>A number is divisible by 15.</a:t>
            </a:r>
          </a:p>
          <a:p>
            <a:pPr algn="l"/>
            <a:r>
              <a:rPr lang="en-US" sz="2800" b="1" dirty="0" smtClean="0">
                <a:solidFill>
                  <a:srgbClr val="FFC000"/>
                </a:solidFill>
              </a:rPr>
              <a:t>By what other numbers will that number be always divisible ?</a:t>
            </a:r>
            <a:endParaRPr lang="en-US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474</Words>
  <Application>Microsoft Office PowerPoint</Application>
  <PresentationFormat>Екран (4:3)</PresentationFormat>
  <Paragraphs>89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</vt:i4>
      </vt:variant>
    </vt:vector>
  </HeadingPairs>
  <TitlesOfParts>
    <vt:vector size="6" baseType="lpstr">
      <vt:lpstr>Flow</vt:lpstr>
      <vt:lpstr>Common Multiples</vt:lpstr>
      <vt:lpstr>Презентація PowerPoint</vt:lpstr>
      <vt:lpstr>Co-Prime Numbers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Multiples</dc:title>
  <dc:creator/>
  <cp:lastModifiedBy>RomaK</cp:lastModifiedBy>
  <cp:revision>15</cp:revision>
  <dcterms:created xsi:type="dcterms:W3CDTF">2006-08-16T00:00:00Z</dcterms:created>
  <dcterms:modified xsi:type="dcterms:W3CDTF">2015-09-04T07:33:30Z</dcterms:modified>
</cp:coreProperties>
</file>