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57" r:id="rId4"/>
    <p:sldId id="262" r:id="rId5"/>
    <p:sldId id="266" r:id="rId6"/>
    <p:sldId id="263" r:id="rId7"/>
    <p:sldId id="258" r:id="rId8"/>
    <p:sldId id="264" r:id="rId9"/>
    <p:sldId id="265" r:id="rId10"/>
    <p:sldId id="260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/>
    <p:restoredTop sz="86410"/>
  </p:normalViewPr>
  <p:slideViewPr>
    <p:cSldViewPr>
      <p:cViewPr varScale="1">
        <p:scale>
          <a:sx n="102" d="100"/>
          <a:sy n="102" d="100"/>
        </p:scale>
        <p:origin x="-18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1F90F-5AF0-4EA3-893D-1D5E9AA4DCB6}" type="datetimeFigureOut">
              <a:rPr lang="uk-UA" smtClean="0"/>
              <a:t>08.09.2015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7358C-82A3-4A7D-9F1D-74B89EF3802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5343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STRETCHES AND SHEARS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STRETCHES AND SHEARS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1387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IMPORTANT</a:t>
            </a:r>
          </a:p>
          <a:p>
            <a:r>
              <a:rPr lang="en-US" smtClean="0"/>
              <a:t>STRETCH SCALE FACTORfrom invariant line</a:t>
            </a:r>
          </a:p>
          <a:p>
            <a:r>
              <a:rPr lang="en-US" smtClean="0"/>
              <a:t>= distance moved by a point divided by the distance of the shape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IMPORTANT</a:t>
            </a:r>
          </a:p>
          <a:p>
            <a:r>
              <a:rPr lang="en-US" smtClean="0"/>
              <a:t>STRETCH SCALE FACTORfrom invariant line</a:t>
            </a:r>
          </a:p>
          <a:p>
            <a:r>
              <a:rPr lang="en-US" smtClean="0"/>
              <a:t>= distance moved by a point divided by the distance of the shape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5790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IMPORTANT</a:t>
            </a:r>
          </a:p>
          <a:p>
            <a:r>
              <a:rPr lang="en-US" smtClean="0"/>
              <a:t>SHEAR SCALE FACTOR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IMPORTANT</a:t>
            </a:r>
          </a:p>
          <a:p>
            <a:r>
              <a:rPr lang="en-US" smtClean="0"/>
              <a:t>SHEAR SCALE FACTOR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2526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Which is which?</a:t>
            </a:r>
          </a:p>
          <a:p>
            <a:r>
              <a:rPr lang="en-US" smtClean="0"/>
              <a:t>WHICH IS A STRETCH OF THE RED SQUARE?</a:t>
            </a:r>
          </a:p>
          <a:p>
            <a:r>
              <a:rPr lang="en-US" smtClean="0"/>
              <a:t>WHICH IS A SHEAR OF THE RED SQUARE?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Which is which?</a:t>
            </a:r>
          </a:p>
          <a:p>
            <a:r>
              <a:rPr lang="en-US" smtClean="0"/>
              <a:t>WHICH IS A STRETCH OF THE RED SQUARE?</a:t>
            </a:r>
          </a:p>
          <a:p>
            <a:r>
              <a:rPr lang="en-US" smtClean="0"/>
              <a:t>WHICH IS A SHEAR OF THE RED SQUARE?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9931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STRETCH </a:t>
            </a:r>
          </a:p>
          <a:p>
            <a:r>
              <a:rPr lang="en-US" smtClean="0"/>
              <a:t>WHICH IS THE INVARIANT LINE?</a:t>
            </a:r>
          </a:p>
          <a:p>
            <a:endParaRPr lang="en-US" smtClean="0"/>
          </a:p>
          <a:p>
            <a:r>
              <a:rPr lang="en-US" smtClean="0"/>
              <a:t>THE STRETCH IS PARALLEL TO…..?</a:t>
            </a:r>
          </a:p>
          <a:p>
            <a:endParaRPr lang="en-US" smtClean="0"/>
          </a:p>
          <a:p>
            <a:r>
              <a:rPr lang="en-US" smtClean="0"/>
              <a:t>WHAT IS THE SCALE FACTOR?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STRETCH </a:t>
            </a:r>
          </a:p>
          <a:p>
            <a:r>
              <a:rPr lang="en-US" smtClean="0"/>
              <a:t>WHICH IS THE INVARIANT LINE?</a:t>
            </a:r>
          </a:p>
          <a:p>
            <a:endParaRPr lang="en-US" smtClean="0"/>
          </a:p>
          <a:p>
            <a:r>
              <a:rPr lang="en-US" smtClean="0"/>
              <a:t>THE STRETCH IS PARALLEL TO…..?</a:t>
            </a:r>
          </a:p>
          <a:p>
            <a:endParaRPr lang="en-US" smtClean="0"/>
          </a:p>
          <a:p>
            <a:r>
              <a:rPr lang="en-US" smtClean="0"/>
              <a:t>WHAT IS THE SCALE FACTOR?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2178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DIFFERENCE BETWEEN STRETCH AND SHEAR</a:t>
            </a:r>
          </a:p>
          <a:p>
            <a:r>
              <a:rPr lang="en-US" smtClean="0"/>
              <a:t>NOTICE THE ANGLES</a:t>
            </a:r>
          </a:p>
          <a:p>
            <a:r>
              <a:rPr lang="en-US" smtClean="0"/>
              <a:t>NOTICE THE SHAPE</a:t>
            </a:r>
          </a:p>
          <a:p>
            <a:endParaRPr lang="en-US" smtClean="0"/>
          </a:p>
          <a:p>
            <a:r>
              <a:rPr lang="en-US" smtClean="0"/>
              <a:t>WHAT IS THE DIFFERENCE BETWEEN THE TWO IMAGES OF THE UNIT SQUARE (  THE BLUE IMAGE AND THE GREEN IMAGE)?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DIFFERENCE BETWEEN STRETCH AND SHEAR</a:t>
            </a:r>
          </a:p>
          <a:p>
            <a:r>
              <a:rPr lang="en-US" smtClean="0"/>
              <a:t>NOTICE THE ANGLES</a:t>
            </a:r>
          </a:p>
          <a:p>
            <a:r>
              <a:rPr lang="en-US" smtClean="0"/>
              <a:t>NOTICE THE SHAPE</a:t>
            </a:r>
          </a:p>
          <a:p>
            <a:endParaRPr lang="en-US" smtClean="0"/>
          </a:p>
          <a:p>
            <a:r>
              <a:rPr lang="en-US" smtClean="0"/>
              <a:t>WHAT IS THE DIFFERENCE BETWEEN THE TWO IMAGES OF THE UNIT SQUARE (  THE BLUE IMAGE AND THE GREEN IMAGE)?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5281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PLOT THE FOLLOWING POINTS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PLOT THE FOLLOWING POINTS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8555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4990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SHEAR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SHEAR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4576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PLOT THE FOLLOWING POINTS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PLOT THE FOLLOWING POINTS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776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0613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STRETCHES AND SHEARS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STRETCH SCALE </a:t>
            </a:r>
            <a:r>
              <a:rPr lang="en-US" dirty="0" err="1" smtClean="0"/>
              <a:t>FACTORfrom</a:t>
            </a:r>
            <a:r>
              <a:rPr lang="en-US" dirty="0" smtClean="0"/>
              <a:t> invariant line</a:t>
            </a:r>
          </a:p>
          <a:p>
            <a:pPr>
              <a:buNone/>
            </a:pPr>
            <a:r>
              <a:rPr lang="en-US" dirty="0" smtClean="0"/>
              <a:t>= distance moved by a point divided by the distance of the shape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733800"/>
            <a:ext cx="6248400" cy="171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SHEAR SCALE FACTOR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938" y="2166938"/>
            <a:ext cx="86201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which?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2150" y="1704975"/>
            <a:ext cx="521970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04800" y="11430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WHICH IS A STRETCH OF THE RED SQUARE?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4102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WHICH IS A SHEAR OF THE RED SQUARE?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STRETCH </a:t>
            </a: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090422"/>
            <a:ext cx="4267200" cy="3968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48200" y="1600200"/>
            <a:ext cx="4038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WHICH IS THE INVARIANT LINE?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THE STRETCH IS PARALLEL TO…..?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WHAT IS THE SCALE FACTOR?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BETWEEN STRETCH AND SHEAR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NOTICE THE ANGLES</a:t>
            </a:r>
          </a:p>
          <a:p>
            <a:r>
              <a:rPr lang="en-US" dirty="0" smtClean="0"/>
              <a:t>NOTICE THE SHAPE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THE DIFFERENCE BETWEEN THE TWO IMAGES OF THE UNIT SQUARE (  THE BLUE IMAGE AND THE GREEN IMAGE)?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THE FOLLOWING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3925" y="4495800"/>
            <a:ext cx="441007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1" y="1600201"/>
            <a:ext cx="4184684" cy="4571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"/>
            <a:ext cx="6477000" cy="644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SHEAR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524000"/>
            <a:ext cx="523391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 THE FOLLOWING POINTS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71599"/>
            <a:ext cx="3733800" cy="386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648200"/>
            <a:ext cx="437990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63" y="223838"/>
            <a:ext cx="7000875" cy="641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328</Words>
  <Application>Microsoft Office PowerPoint</Application>
  <PresentationFormat>Екран (4:3)</PresentationFormat>
  <Paragraphs>80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Office Theme</vt:lpstr>
      <vt:lpstr>STRETCHES AND SHEARS</vt:lpstr>
      <vt:lpstr>Which is which?</vt:lpstr>
      <vt:lpstr>STRETCH </vt:lpstr>
      <vt:lpstr>DIFFERENCE BETWEEN STRETCH AND SHEAR</vt:lpstr>
      <vt:lpstr>PLOT THE FOLLOWING POINTS</vt:lpstr>
      <vt:lpstr>Презентація PowerPoint</vt:lpstr>
      <vt:lpstr>SHEAR</vt:lpstr>
      <vt:lpstr>PLOT THE FOLLOWING POINTS</vt:lpstr>
      <vt:lpstr>Презентація PowerPoint</vt:lpstr>
      <vt:lpstr>IMPORTANT</vt:lpstr>
      <vt:lpstr>IMPORTANT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STRETCHES AND SHEARS</dc:title>
  <dc:creator>kausar</dc:creator>
  <cp:lastModifiedBy>LEGION</cp:lastModifiedBy>
  <cp:revision>17</cp:revision>
  <dcterms:created xsi:type="dcterms:W3CDTF">2006-08-16T00:00:00Z</dcterms:created>
  <dcterms:modified xsi:type="dcterms:W3CDTF">2015-09-08T11:59:48Z</dcterms:modified>
</cp:coreProperties>
</file>