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3" r:id="rId25"/>
    <p:sldId id="282" r:id="rId26"/>
    <p:sldId id="272" r:id="rId27"/>
    <p:sldId id="273" r:id="rId28"/>
    <p:sldId id="284" r:id="rId29"/>
    <p:sldId id="286" r:id="rId30"/>
    <p:sldId id="287" r:id="rId31"/>
    <p:sldId id="288" r:id="rId32"/>
    <p:sldId id="289" r:id="rId33"/>
    <p:sldId id="290" r:id="rId34"/>
    <p:sldId id="291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9B84E-04ED-405D-82BE-796BAE4F9FC9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70E22-1A9E-4F05-98FB-E41825EC436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9692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SIMPLE VERB TENSES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VERB TENSES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7206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open(s) - speak(s) - take(s) - do(es)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_opens_at 7:00 in the morning.</a:t>
            </a:r>
          </a:p>
          <a:p>
            <a:r>
              <a:rPr lang="en-US" smtClean="0"/>
              <a:t>It  _closes_at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open(s) - speak(s) - take(s) - do(es)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_opens_at 7:00 in the morning.</a:t>
            </a:r>
          </a:p>
          <a:p>
            <a:r>
              <a:rPr lang="en-US" smtClean="0"/>
              <a:t>It  _closes_at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8974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open(s) - speak(s) - take(s) - do( es  ) - cause(s) - live(s) - play(s) - close(s)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 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__take___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open(s) - speak(s) - take(s) - do( es  ) - cause(s) - live(s) - play(s) - close(s)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 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__take___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060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 es  ) - cause(s) - live(s) - play(s) - close(s)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 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__take___ place every four years.</a:t>
            </a:r>
          </a:p>
          <a:p>
            <a:r>
              <a:rPr lang="en-US" smtClean="0"/>
              <a:t>They are good students. They always ___do___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 es  ) - cause(s) - live(s) - play(s) - close(s)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 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__take___ place every four years.</a:t>
            </a:r>
          </a:p>
          <a:p>
            <a:r>
              <a:rPr lang="en-US" smtClean="0"/>
              <a:t>They are good students. They always ___do___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2943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 es   ) - cause(s) - live(s) - play(s) - close(s)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 _at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__take___ place every four years.</a:t>
            </a:r>
          </a:p>
          <a:p>
            <a:r>
              <a:rPr lang="en-US" smtClean="0"/>
              <a:t>They are good students. They always ___do___  their homework.</a:t>
            </a:r>
          </a:p>
          <a:p>
            <a:r>
              <a:rPr lang="en-US" smtClean="0"/>
              <a:t>My students  __speak__ a little English.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 es   ) - cause(s) - live(s) - play(s) - close(s)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 _at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lives in a very small flat.</a:t>
            </a:r>
          </a:p>
          <a:p>
            <a:r>
              <a:rPr lang="en-US" smtClean="0"/>
              <a:t>The Olympic Games __take___ place every four years.</a:t>
            </a:r>
          </a:p>
          <a:p>
            <a:r>
              <a:rPr lang="en-US" smtClean="0"/>
              <a:t>They are good students. They always ___do___  their homework.</a:t>
            </a:r>
          </a:p>
          <a:p>
            <a:r>
              <a:rPr lang="en-US" smtClean="0"/>
              <a:t>My students  __speak__ a little English.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11827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SIMPLE PAST</a:t>
            </a:r>
          </a:p>
          <a:p>
            <a:r>
              <a:rPr lang="en-US" smtClean="0"/>
              <a:t> = base form + -ed for regular verbs :</a:t>
            </a:r>
          </a:p>
          <a:p>
            <a:r>
              <a:rPr lang="en-US" smtClean="0"/>
              <a:t>                               I worked yesterday. </a:t>
            </a:r>
          </a:p>
          <a:p>
            <a:r>
              <a:rPr lang="en-US" smtClean="0"/>
              <a:t>   The simple past for irregular verbs varies :</a:t>
            </a:r>
          </a:p>
          <a:p>
            <a:r>
              <a:rPr lang="en-US" smtClean="0"/>
              <a:t>                             He ate lunch at noon. (irregular verb)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PAST</a:t>
            </a:r>
          </a:p>
          <a:p>
            <a:r>
              <a:rPr lang="en-US" smtClean="0"/>
              <a:t> = base form + -ed for regular verbs :</a:t>
            </a:r>
          </a:p>
          <a:p>
            <a:r>
              <a:rPr lang="en-US" smtClean="0"/>
              <a:t>                               I worked yesterday. </a:t>
            </a:r>
          </a:p>
          <a:p>
            <a:r>
              <a:rPr lang="en-US" smtClean="0"/>
              <a:t>   The simple past for irregular verbs varies :</a:t>
            </a:r>
          </a:p>
          <a:p>
            <a:r>
              <a:rPr lang="en-US" smtClean="0"/>
              <a:t>                             He ate lunch at noon. (irregular verb)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0466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GENERAL RULES</a:t>
            </a:r>
          </a:p>
          <a:p>
            <a:r>
              <a:rPr lang="en-US" smtClean="0"/>
              <a:t>1. An activity begun and completed at a particular time in the past.</a:t>
            </a:r>
          </a:p>
          <a:p>
            <a:r>
              <a:rPr lang="en-US" smtClean="0"/>
              <a:t>           e.g. I went to work yesterday morning.</a:t>
            </a:r>
          </a:p>
          <a:p>
            <a:r>
              <a:rPr lang="en-US" smtClean="0"/>
              <a:t>2. Commonly used with “after” and “before” clauses.</a:t>
            </a:r>
          </a:p>
          <a:p>
            <a:r>
              <a:rPr lang="en-US" smtClean="0"/>
              <a:t>            e.g. After Bob ate dinner, he drove to CEC.</a:t>
            </a:r>
          </a:p>
          <a:p>
            <a:r>
              <a:rPr lang="en-US" smtClean="0"/>
              <a:t>                   The students arrived in class before the teacher.</a:t>
            </a:r>
          </a:p>
          <a:p>
            <a:r>
              <a:rPr lang="en-US" smtClean="0"/>
              <a:t>3. “Used to” = past habits  (used to  + base form)</a:t>
            </a:r>
          </a:p>
          <a:p>
            <a:r>
              <a:rPr lang="en-US" smtClean="0"/>
              <a:t>            e.g.  I used to ride horses when I was a kid.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GENERAL RULES</a:t>
            </a:r>
          </a:p>
          <a:p>
            <a:r>
              <a:rPr lang="en-US" smtClean="0"/>
              <a:t>1. An activity begun and completed at a particular time in the past.</a:t>
            </a:r>
          </a:p>
          <a:p>
            <a:r>
              <a:rPr lang="en-US" smtClean="0"/>
              <a:t>           e.g. I went to work yesterday morning.</a:t>
            </a:r>
          </a:p>
          <a:p>
            <a:r>
              <a:rPr lang="en-US" smtClean="0"/>
              <a:t>2. Commonly used with “after” and “before” clauses.</a:t>
            </a:r>
          </a:p>
          <a:p>
            <a:r>
              <a:rPr lang="en-US" smtClean="0"/>
              <a:t>            e.g. After Bob ate dinner, he drove to CEC.</a:t>
            </a:r>
          </a:p>
          <a:p>
            <a:r>
              <a:rPr lang="en-US" smtClean="0"/>
              <a:t>                   The students arrived in class before the teacher.</a:t>
            </a:r>
          </a:p>
          <a:p>
            <a:r>
              <a:rPr lang="en-US" smtClean="0"/>
              <a:t>3. “Used to” = past habits  (used to  + base form)</a:t>
            </a:r>
          </a:p>
          <a:p>
            <a:r>
              <a:rPr lang="en-US" smtClean="0"/>
              <a:t>            e.g.  I used to ride horses when I was a kid.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47516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							 (Present Tense)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1 . I  ______  to the mall after school.	                  (     go        )		</a:t>
            </a:r>
          </a:p>
          <a:p>
            <a:r>
              <a:rPr lang="en-US" smtClean="0"/>
              <a:t>2. My brother ______  a bear an hour ago.                (      see      ) 	</a:t>
            </a:r>
          </a:p>
          <a:p>
            <a:r>
              <a:rPr lang="en-US" smtClean="0"/>
              <a:t>3 . _____Mike visit his grandmother last night?       (       do      ) 	</a:t>
            </a:r>
          </a:p>
          <a:p>
            <a:r>
              <a:rPr lang="en-US" smtClean="0"/>
              <a:t>4.  Alex did not _____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							 (Present Tense)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1 . I  ______  to the mall after school.	                  (     go        )		</a:t>
            </a:r>
          </a:p>
          <a:p>
            <a:r>
              <a:rPr lang="en-US" smtClean="0"/>
              <a:t>2. My brother ______  a bear an hour ago.                (      see      ) 	</a:t>
            </a:r>
          </a:p>
          <a:p>
            <a:r>
              <a:rPr lang="en-US" smtClean="0"/>
              <a:t>3 . _____Mike visit his grandmother last night?       (       do      ) 	</a:t>
            </a:r>
          </a:p>
          <a:p>
            <a:r>
              <a:rPr lang="en-US" smtClean="0"/>
              <a:t>4.  Alex did not _____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970853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   (Present Tense)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1 . I  _went___  to the mall after school.	                  (     go        )		</a:t>
            </a:r>
          </a:p>
          <a:p>
            <a:r>
              <a:rPr lang="en-US" smtClean="0"/>
              <a:t>2. My brother ______  a bear an hour ago.                (      see      ) 	</a:t>
            </a:r>
          </a:p>
          <a:p>
            <a:r>
              <a:rPr lang="en-US" smtClean="0"/>
              <a:t>3 . _____Mike visit his grandmother last night?       (       do      ) 	</a:t>
            </a:r>
          </a:p>
          <a:p>
            <a:r>
              <a:rPr lang="en-US" smtClean="0"/>
              <a:t>4.  Alex did not _____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   (Present Tense)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1 . I  _went___  to the mall after school.	                  (     go        )		</a:t>
            </a:r>
          </a:p>
          <a:p>
            <a:r>
              <a:rPr lang="en-US" smtClean="0"/>
              <a:t>2. My brother ______  a bear an hour ago.                (      see      ) 	</a:t>
            </a:r>
          </a:p>
          <a:p>
            <a:r>
              <a:rPr lang="en-US" smtClean="0"/>
              <a:t>3 . _____Mike visit his grandmother last night?       (       do      ) 	</a:t>
            </a:r>
          </a:p>
          <a:p>
            <a:r>
              <a:rPr lang="en-US" smtClean="0"/>
              <a:t>4.  Alex did not _____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014648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 (Present Tense)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1 . I  _went___  to the mall after school.	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_____Mike visit his grandmother last night?       (       do      ) 	</a:t>
            </a:r>
          </a:p>
          <a:p>
            <a:r>
              <a:rPr lang="en-US" smtClean="0"/>
              <a:t>4.  Alex did not _____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 (Present Tense)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1 . I  _went___  to the mall after school.	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_____Mike visit his grandmother last night?       (       do      ) 	</a:t>
            </a:r>
          </a:p>
          <a:p>
            <a:r>
              <a:rPr lang="en-US" smtClean="0"/>
              <a:t>4.  Alex did not _____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33421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_____  last weekend.	                    (     work   ) 	</a:t>
            </a:r>
          </a:p>
          <a:p>
            <a:r>
              <a:rPr lang="en-US" smtClean="0"/>
              <a:t>5.  ____Judy and Liz at last month's meeting?            (      is         ) 	</a:t>
            </a:r>
          </a:p>
          <a:p>
            <a:r>
              <a:rPr lang="en-US" smtClean="0"/>
              <a:t>6.We ____  not happy after the sad ending.                 (      are      ) 	</a:t>
            </a:r>
          </a:p>
          <a:p>
            <a:r>
              <a:rPr lang="en-US" smtClean="0"/>
              <a:t>7. _____you see Jody's new dog yesterday?                 (      are      ) 	</a:t>
            </a:r>
          </a:p>
          <a:p>
            <a:r>
              <a:rPr lang="en-US" smtClean="0"/>
              <a:t>8.  Sorry, I ____  hear you at the door.	                   (     do        )</a:t>
            </a:r>
          </a:p>
          <a:p>
            <a:r>
              <a:rPr lang="en-US" smtClean="0"/>
              <a:t>9.  I _______  English for two years.	                   (     study   )</a:t>
            </a:r>
          </a:p>
          <a:p>
            <a:r>
              <a:rPr lang="en-US" smtClean="0"/>
              <a:t>10.What _____  you eat for lunch yesterday? 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_____  last weekend.	                    (     work   ) 	</a:t>
            </a:r>
          </a:p>
          <a:p>
            <a:r>
              <a:rPr lang="en-US" smtClean="0"/>
              <a:t>5.  ____Judy and Liz at last month's meeting?            (      is         ) 	</a:t>
            </a:r>
          </a:p>
          <a:p>
            <a:r>
              <a:rPr lang="en-US" smtClean="0"/>
              <a:t>6.We ____  not happy after the sad ending.                 (      are      ) 	</a:t>
            </a:r>
          </a:p>
          <a:p>
            <a:r>
              <a:rPr lang="en-US" smtClean="0"/>
              <a:t>7. _____you see Jody's new dog yesterday?                 (      are      ) 	</a:t>
            </a:r>
          </a:p>
          <a:p>
            <a:r>
              <a:rPr lang="en-US" smtClean="0"/>
              <a:t>8.  Sorry, I ____  hear you at the door.	                   (     do        )</a:t>
            </a:r>
          </a:p>
          <a:p>
            <a:r>
              <a:rPr lang="en-US" smtClean="0"/>
              <a:t>9.  I _______  English for two years.	                   (     study   )</a:t>
            </a:r>
          </a:p>
          <a:p>
            <a:r>
              <a:rPr lang="en-US" smtClean="0"/>
              <a:t>10.What _____  you eat for lunch yesterday? 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7549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SIMPLE PRESENT</a:t>
            </a:r>
          </a:p>
          <a:p>
            <a:r>
              <a:rPr lang="en-US" smtClean="0"/>
              <a:t>SIMPLE PAST</a:t>
            </a:r>
          </a:p>
          <a:p>
            <a:r>
              <a:rPr lang="en-US" smtClean="0"/>
              <a:t>SIMPLE FUTURE</a:t>
            </a:r>
          </a:p>
          <a:p>
            <a:r>
              <a:rPr lang="en-US" smtClean="0"/>
              <a:t>SIMPLE TENSES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PRESENT</a:t>
            </a:r>
          </a:p>
          <a:p>
            <a:r>
              <a:rPr lang="en-US" smtClean="0"/>
              <a:t>SIMPLE PAST</a:t>
            </a:r>
          </a:p>
          <a:p>
            <a:r>
              <a:rPr lang="en-US" smtClean="0"/>
              <a:t>SIMPLE FUTURE</a:t>
            </a:r>
          </a:p>
          <a:p>
            <a:r>
              <a:rPr lang="en-US" smtClean="0"/>
              <a:t>SIMPLE TENSES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85820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(     work   ) 	</a:t>
            </a:r>
          </a:p>
          <a:p>
            <a:r>
              <a:rPr lang="en-US" smtClean="0"/>
              <a:t>5.  ____Judy and Liz at last month's meeting?          (      is         ) 	</a:t>
            </a:r>
          </a:p>
          <a:p>
            <a:r>
              <a:rPr lang="en-US" smtClean="0"/>
              <a:t>6.We ____  not happy after the sad ending.               (      are      ) 	</a:t>
            </a:r>
          </a:p>
          <a:p>
            <a:r>
              <a:rPr lang="en-US" smtClean="0"/>
              <a:t>7. _____you see Jody's new dog yesterday?               (      are      ) 	</a:t>
            </a:r>
          </a:p>
          <a:p>
            <a:r>
              <a:rPr lang="en-US" smtClean="0"/>
              <a:t>8.  Sorry, I ____  hear you at the door.	                  (     do  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34226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__Did_ Mike visit his grandmother last night?      (       do      ) 	</a:t>
            </a:r>
          </a:p>
          <a:p>
            <a:r>
              <a:rPr lang="en-US" smtClean="0"/>
              <a:t>4.  Alex did not _work__  last weekend.	                    (     work   ) 	</a:t>
            </a:r>
          </a:p>
          <a:p>
            <a:r>
              <a:rPr lang="en-US" smtClean="0"/>
              <a:t>5.  Were__ Judy and Liz at last month's meeting?      (      is         ) 	</a:t>
            </a:r>
          </a:p>
          <a:p>
            <a:r>
              <a:rPr lang="en-US" smtClean="0"/>
              <a:t>6.We ____  not happy after the sad ending.                 (      are      ) 	</a:t>
            </a:r>
          </a:p>
          <a:p>
            <a:r>
              <a:rPr lang="en-US" smtClean="0"/>
              <a:t>7. _____you see Jody's new dog yesterday?                 (      are      ) 	</a:t>
            </a:r>
          </a:p>
          <a:p>
            <a:r>
              <a:rPr lang="en-US" smtClean="0"/>
              <a:t>8.  Sorry, I ____  hear you at the door.	                   (     do        )</a:t>
            </a:r>
          </a:p>
          <a:p>
            <a:r>
              <a:rPr lang="en-US" smtClean="0"/>
              <a:t>9.  I _______  English for two years.	                   (    study   )</a:t>
            </a:r>
          </a:p>
          <a:p>
            <a:r>
              <a:rPr lang="en-US" smtClean="0"/>
              <a:t>10.What _____  you eat for lunch yesterday? 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__Did_ Mike visit his grandmother last night?      (       do      ) 	</a:t>
            </a:r>
          </a:p>
          <a:p>
            <a:r>
              <a:rPr lang="en-US" smtClean="0"/>
              <a:t>4.  Alex did not _work__  last weekend.	                    (     work   ) 	</a:t>
            </a:r>
          </a:p>
          <a:p>
            <a:r>
              <a:rPr lang="en-US" smtClean="0"/>
              <a:t>5.  Were__ Judy and Liz at last month's meeting?      (      is         ) 	</a:t>
            </a:r>
          </a:p>
          <a:p>
            <a:r>
              <a:rPr lang="en-US" smtClean="0"/>
              <a:t>6.We ____  not happy after the sad ending.                 (      are      ) 	</a:t>
            </a:r>
          </a:p>
          <a:p>
            <a:r>
              <a:rPr lang="en-US" smtClean="0"/>
              <a:t>7. _____you see Jody's new dog yesterday?                 (      are      ) 	</a:t>
            </a:r>
          </a:p>
          <a:p>
            <a:r>
              <a:rPr lang="en-US" smtClean="0"/>
              <a:t>8.  Sorry, I ____  hear you at the door.	                   (     do        )</a:t>
            </a:r>
          </a:p>
          <a:p>
            <a:r>
              <a:rPr lang="en-US" smtClean="0"/>
              <a:t>9.  I _______  English for two years.	                   (    study   )</a:t>
            </a:r>
          </a:p>
          <a:p>
            <a:r>
              <a:rPr lang="en-US" smtClean="0"/>
              <a:t>10.What _____  you eat for lunch yesterday? 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30208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(      are      ) 	</a:t>
            </a:r>
          </a:p>
          <a:p>
            <a:r>
              <a:rPr lang="en-US" smtClean="0"/>
              <a:t>7. _____you see Jody's new dog yesterday?                 (      are      ) 	</a:t>
            </a:r>
          </a:p>
          <a:p>
            <a:r>
              <a:rPr lang="en-US" smtClean="0"/>
              <a:t>8.  Sorry, I ____  hear you at the door.	                    (     do        )</a:t>
            </a:r>
          </a:p>
          <a:p>
            <a:r>
              <a:rPr lang="en-US" smtClean="0"/>
              <a:t>9.  I _______  English for two years.	                   (     study   )</a:t>
            </a:r>
          </a:p>
          <a:p>
            <a:r>
              <a:rPr lang="en-US" smtClean="0"/>
              <a:t>10.What _____  you eat for lunch yesterday? 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 						                 (Present Tense)</a:t>
            </a:r>
          </a:p>
          <a:p>
            <a:endParaRPr lang="en-US" smtClean="0"/>
          </a:p>
          <a:p>
            <a:r>
              <a:rPr lang="en-US" smtClean="0"/>
              <a:t>1 . I  _went___  to the mall after school.	                   (     go        )		</a:t>
            </a:r>
          </a:p>
          <a:p>
            <a:r>
              <a:rPr lang="en-US" smtClean="0"/>
              <a:t>2. My brother _saw___  a bear an hour ago.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(      are      ) 	</a:t>
            </a:r>
          </a:p>
          <a:p>
            <a:r>
              <a:rPr lang="en-US" smtClean="0"/>
              <a:t>7. _____you see Jody's new dog yesterday?                 (      are      ) 	</a:t>
            </a:r>
          </a:p>
          <a:p>
            <a:r>
              <a:rPr lang="en-US" smtClean="0"/>
              <a:t>8.  Sorry, I ____  hear you at the door.	                    (     do        )</a:t>
            </a:r>
          </a:p>
          <a:p>
            <a:r>
              <a:rPr lang="en-US" smtClean="0"/>
              <a:t>9.  I _______  English for two years.	                   (     study   )</a:t>
            </a:r>
          </a:p>
          <a:p>
            <a:r>
              <a:rPr lang="en-US" smtClean="0"/>
              <a:t>10.What _____  you eat for lunch yesterday? 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414332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							(Present Tense)								</a:t>
            </a:r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 (      are     ) 	</a:t>
            </a:r>
          </a:p>
          <a:p>
            <a:r>
              <a:rPr lang="en-US" smtClean="0"/>
              <a:t>7. _Did_ you see Jody's new dog yesterday?                 (      do      ) 	</a:t>
            </a:r>
          </a:p>
          <a:p>
            <a:r>
              <a:rPr lang="en-US" smtClean="0"/>
              <a:t>8.  Sorry, I _didn’t___  hear  you at the door.	  (     don’t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							(Present Tense)								</a:t>
            </a:r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 (      are     ) 	</a:t>
            </a:r>
          </a:p>
          <a:p>
            <a:r>
              <a:rPr lang="en-US" smtClean="0"/>
              <a:t>7. _Did_ you see Jody's new dog yesterday?                 (      do      ) 	</a:t>
            </a:r>
          </a:p>
          <a:p>
            <a:r>
              <a:rPr lang="en-US" smtClean="0"/>
              <a:t>8.  Sorry, I _didn’t___  hear  you at the door.	  (     don’t      )</a:t>
            </a:r>
          </a:p>
          <a:p>
            <a:r>
              <a:rPr lang="en-US" smtClean="0"/>
              <a:t>9.  I _______  English for two years.	                  (     study   )</a:t>
            </a:r>
          </a:p>
          <a:p>
            <a:r>
              <a:rPr lang="en-US" smtClean="0"/>
              <a:t>10.What _____  you eat for lunch yesterday?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0033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							(Present Tense)								</a:t>
            </a:r>
          </a:p>
          <a:p>
            <a:r>
              <a:rPr lang="en-US" smtClean="0"/>
              <a:t>1 . I  _went___  to the mall after school.	                     (     go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 (      are     ) 	</a:t>
            </a:r>
          </a:p>
          <a:p>
            <a:r>
              <a:rPr lang="en-US" smtClean="0"/>
              <a:t>7. _Did_ you see Jody's new dog yesterday?                  (      do      ) 	</a:t>
            </a:r>
          </a:p>
          <a:p>
            <a:r>
              <a:rPr lang="en-US" smtClean="0"/>
              <a:t>8.  Sorry, I _didn’t___  hear  you at the door.	    (   don’t     )</a:t>
            </a:r>
          </a:p>
          <a:p>
            <a:r>
              <a:rPr lang="en-US" smtClean="0"/>
              <a:t>9.  I _studied____  English for two years.	                    (     study   )</a:t>
            </a:r>
          </a:p>
          <a:p>
            <a:r>
              <a:rPr lang="en-US" smtClean="0"/>
              <a:t>10.What _____  you eat for lunch yesterday?   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							(Present Tense)								</a:t>
            </a:r>
          </a:p>
          <a:p>
            <a:r>
              <a:rPr lang="en-US" smtClean="0"/>
              <a:t>1 . I  _went___  to the mall after school.	                     (     go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 (      are     ) 	</a:t>
            </a:r>
          </a:p>
          <a:p>
            <a:r>
              <a:rPr lang="en-US" smtClean="0"/>
              <a:t>7. _Did_ you see Jody's new dog yesterday?                  (      do      ) 	</a:t>
            </a:r>
          </a:p>
          <a:p>
            <a:r>
              <a:rPr lang="en-US" smtClean="0"/>
              <a:t>8.  Sorry, I _didn’t___  hear  you at the door.	    (   don’t     )</a:t>
            </a:r>
          </a:p>
          <a:p>
            <a:r>
              <a:rPr lang="en-US" smtClean="0"/>
              <a:t>9.  I _studied____  English for two years.	                    (     study   )</a:t>
            </a:r>
          </a:p>
          <a:p>
            <a:r>
              <a:rPr lang="en-US" smtClean="0"/>
              <a:t>10.What _____  you eat for lunch yesterday?   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79061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							(Present Tense)								</a:t>
            </a:r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 (      are     ) 	</a:t>
            </a:r>
          </a:p>
          <a:p>
            <a:r>
              <a:rPr lang="en-US" smtClean="0"/>
              <a:t>7. _Did_ you see Jody's new dog yesterday?                  (      do      ) 	</a:t>
            </a:r>
          </a:p>
          <a:p>
            <a:r>
              <a:rPr lang="en-US" smtClean="0"/>
              <a:t>8.  Sorry, I _didn’t___  hear  you at the door.	    (     don’t    )</a:t>
            </a:r>
          </a:p>
          <a:p>
            <a:r>
              <a:rPr lang="en-US" smtClean="0"/>
              <a:t>9.  I _studied___  English for two years.	                    (     study   )</a:t>
            </a:r>
          </a:p>
          <a:p>
            <a:r>
              <a:rPr lang="en-US" smtClean="0"/>
              <a:t>10.What __did__  you eat for lunch yesterday?            (     do       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Give the correct form of the following verbs:</a:t>
            </a:r>
          </a:p>
          <a:p>
            <a:r>
              <a:rPr lang="en-US" smtClean="0"/>
              <a:t> 							(Present Tense)								</a:t>
            </a:r>
          </a:p>
          <a:p>
            <a:r>
              <a:rPr lang="en-US" smtClean="0"/>
              <a:t>1 . I  _went___  to the mall after school.	                    (     go        )		</a:t>
            </a:r>
          </a:p>
          <a:p>
            <a:r>
              <a:rPr lang="en-US" smtClean="0"/>
              <a:t>2. My brother _saw___  a bear an hour ago.                 (      see      ) 	</a:t>
            </a:r>
          </a:p>
          <a:p>
            <a:r>
              <a:rPr lang="en-US" smtClean="0"/>
              <a:t>3 . __Did_ Mike visit his grandmother last night?       (       do      ) 	</a:t>
            </a:r>
          </a:p>
          <a:p>
            <a:r>
              <a:rPr lang="en-US" smtClean="0"/>
              <a:t>4.  Alex did not _work__  last weekend.	                    (     work   ) 	</a:t>
            </a:r>
          </a:p>
          <a:p>
            <a:r>
              <a:rPr lang="en-US" smtClean="0"/>
              <a:t>5.  Were__ Judy and Liz at last month's meeting?       (      is         ) 	</a:t>
            </a:r>
          </a:p>
          <a:p>
            <a:r>
              <a:rPr lang="en-US" smtClean="0"/>
              <a:t>6.We _were_  not happy after the sad ending.               (      are     ) 	</a:t>
            </a:r>
          </a:p>
          <a:p>
            <a:r>
              <a:rPr lang="en-US" smtClean="0"/>
              <a:t>7. _Did_ you see Jody's new dog yesterday?                  (      do      ) 	</a:t>
            </a:r>
          </a:p>
          <a:p>
            <a:r>
              <a:rPr lang="en-US" smtClean="0"/>
              <a:t>8.  Sorry, I _didn’t___  hear  you at the door.	    (     don’t    )</a:t>
            </a:r>
          </a:p>
          <a:p>
            <a:r>
              <a:rPr lang="en-US" smtClean="0"/>
              <a:t>9.  I _studied___  English for two years.	                    (     study   )</a:t>
            </a:r>
          </a:p>
          <a:p>
            <a:r>
              <a:rPr lang="en-US" smtClean="0"/>
              <a:t>10.What __did__  you eat for lunch yesterday?            (     do       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796274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PAST FUTURE</a:t>
            </a:r>
          </a:p>
          <a:p>
            <a:r>
              <a:rPr lang="en-US" smtClean="0"/>
              <a:t>= will + base form:  I will work tomorrow.  </a:t>
            </a:r>
          </a:p>
          <a:p>
            <a:r>
              <a:rPr lang="en-US" smtClean="0"/>
              <a:t>                                       He will eat dinner later. </a:t>
            </a:r>
          </a:p>
          <a:p>
            <a:r>
              <a:rPr lang="en-US" smtClean="0"/>
              <a:t>    OR am / is / are + (going to + base form): </a:t>
            </a:r>
          </a:p>
          <a:p>
            <a:r>
              <a:rPr lang="en-US" smtClean="0"/>
              <a:t>                     I am going to work tomorrow.   </a:t>
            </a:r>
          </a:p>
          <a:p>
            <a:r>
              <a:rPr lang="en-US" smtClean="0"/>
              <a:t>                     She is going to eat dinner at Al’s                                      Restaurant.</a:t>
            </a:r>
          </a:p>
          <a:p>
            <a:r>
              <a:rPr lang="en-US" smtClean="0"/>
              <a:t>                     We are going to study Unit 1 tonight.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PAST FUTURE</a:t>
            </a:r>
          </a:p>
          <a:p>
            <a:r>
              <a:rPr lang="en-US" smtClean="0"/>
              <a:t>= will + base form:  I will work tomorrow.  </a:t>
            </a:r>
          </a:p>
          <a:p>
            <a:r>
              <a:rPr lang="en-US" smtClean="0"/>
              <a:t>                                       He will eat dinner later. </a:t>
            </a:r>
          </a:p>
          <a:p>
            <a:r>
              <a:rPr lang="en-US" smtClean="0"/>
              <a:t>    OR am / is / are + (going to + base form): </a:t>
            </a:r>
          </a:p>
          <a:p>
            <a:r>
              <a:rPr lang="en-US" smtClean="0"/>
              <a:t>                     I am going to work tomorrow.   </a:t>
            </a:r>
          </a:p>
          <a:p>
            <a:r>
              <a:rPr lang="en-US" smtClean="0"/>
              <a:t>                     She is going to eat dinner at Al’s                                      Restaurant.</a:t>
            </a:r>
          </a:p>
          <a:p>
            <a:r>
              <a:rPr lang="en-US" smtClean="0"/>
              <a:t>                     We are going to study Unit 1 tonight.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8179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1. A future event or activity.</a:t>
            </a:r>
          </a:p>
          <a:p>
            <a:r>
              <a:rPr lang="en-US" smtClean="0"/>
              <a:t>           e.g.   Our break will begin at  8:10.</a:t>
            </a:r>
          </a:p>
          <a:p>
            <a:r>
              <a:rPr lang="en-US" smtClean="0"/>
              <a:t>                     I will study later.</a:t>
            </a:r>
          </a:p>
          <a:p>
            <a:r>
              <a:rPr lang="en-US" smtClean="0"/>
              <a:t>                     I’m going to study later.</a:t>
            </a:r>
          </a:p>
          <a:p>
            <a:r>
              <a:rPr lang="en-US" smtClean="0"/>
              <a:t>2. Use will (not: going to) to volunteer.</a:t>
            </a:r>
          </a:p>
          <a:p>
            <a:r>
              <a:rPr lang="en-US" smtClean="0"/>
              <a:t>             e.g. Wait a second. I will help you with that sofa. If you try to move it by yourself, your back will be out for a week.</a:t>
            </a:r>
          </a:p>
          <a:p>
            <a:r>
              <a:rPr lang="en-US" smtClean="0"/>
              <a:t>3. Use going to  (not: will) with a preconceived plan.</a:t>
            </a:r>
          </a:p>
          <a:p>
            <a:r>
              <a:rPr lang="en-US" smtClean="0"/>
              <a:t>            e.g.  I’m going to mow my lawn tomorrow.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1. A future event or activity.</a:t>
            </a:r>
          </a:p>
          <a:p>
            <a:r>
              <a:rPr lang="en-US" smtClean="0"/>
              <a:t>           e.g.   Our break will begin at  8:10.</a:t>
            </a:r>
          </a:p>
          <a:p>
            <a:r>
              <a:rPr lang="en-US" smtClean="0"/>
              <a:t>                     I will study later.</a:t>
            </a:r>
          </a:p>
          <a:p>
            <a:r>
              <a:rPr lang="en-US" smtClean="0"/>
              <a:t>                     I’m going to study later.</a:t>
            </a:r>
          </a:p>
          <a:p>
            <a:r>
              <a:rPr lang="en-US" smtClean="0"/>
              <a:t>2. Use will (not: going to) to volunteer.</a:t>
            </a:r>
          </a:p>
          <a:p>
            <a:r>
              <a:rPr lang="en-US" smtClean="0"/>
              <a:t>             e.g. Wait a second. I will help you with that sofa. If you try to move it by yourself, your back will be out for a week.</a:t>
            </a:r>
          </a:p>
          <a:p>
            <a:r>
              <a:rPr lang="en-US" smtClean="0"/>
              <a:t>3. Use going to  (not: will) with a preconceived plan.</a:t>
            </a:r>
          </a:p>
          <a:p>
            <a:r>
              <a:rPr lang="en-US" smtClean="0"/>
              <a:t>            e.g.  I’m going to mow my lawn tomorrow.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75389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Using the words in parentheses, complete the text below with the appropriate tenses.</a:t>
            </a:r>
          </a:p>
          <a:p>
            <a:r>
              <a:rPr lang="en-US" smtClean="0"/>
              <a:t>  </a:t>
            </a:r>
          </a:p>
          <a:p>
            <a:r>
              <a:rPr lang="en-US" smtClean="0"/>
              <a:t>   1. A: Why are you holding a piece of paper? </a:t>
            </a:r>
            <a:br>
              <a:rPr lang="en-US" smtClean="0"/>
            </a:br>
            <a:r>
              <a:rPr lang="en-US" smtClean="0"/>
              <a:t>    B: I (write) ______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 ______ 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 ________it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Using the words in parentheses, complete the text below with the appropriate tenses.</a:t>
            </a:r>
          </a:p>
          <a:p>
            <a:r>
              <a:rPr lang="en-US" smtClean="0"/>
              <a:t>  </a:t>
            </a:r>
          </a:p>
          <a:p>
            <a:r>
              <a:rPr lang="en-US" smtClean="0"/>
              <a:t>   1. A: Why are you holding a piece of paper? </a:t>
            </a:r>
            <a:br>
              <a:rPr lang="en-US" smtClean="0"/>
            </a:br>
            <a:r>
              <a:rPr lang="en-US" smtClean="0"/>
              <a:t>    B: I (write) ______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 ______ 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 ________it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37808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  Using the words in parentheses, complete the text below with the appropriate tenses.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   2. A: I'm about to fall asleep. I need to wake up! </a:t>
            </a:r>
            <a:br>
              <a:rPr lang="en-US" smtClean="0"/>
            </a:br>
            <a:r>
              <a:rPr lang="en-US" smtClean="0"/>
              <a:t>    B: I (get) ______ 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 ________it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 Using the words in parentheses, complete the text below with the appropriate tenses.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    2. A: I'm about to fall asleep. I need to wake up! </a:t>
            </a:r>
            <a:br>
              <a:rPr lang="en-US" smtClean="0"/>
            </a:br>
            <a:r>
              <a:rPr lang="en-US" smtClean="0"/>
              <a:t>    B: I (get) ______ 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 ________it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7538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A. Simple present</a:t>
            </a:r>
          </a:p>
          <a:p>
            <a:r>
              <a:rPr lang="en-US" smtClean="0"/>
              <a:t> = base form: I work.</a:t>
            </a:r>
          </a:p>
          <a:p>
            <a:r>
              <a:rPr lang="en-US" smtClean="0"/>
              <a:t>OR base form + -s: He works. </a:t>
            </a:r>
          </a:p>
          <a:p>
            <a:r>
              <a:rPr lang="en-US" smtClean="0"/>
              <a:t>                                       She works. </a:t>
            </a:r>
          </a:p>
          <a:p>
            <a:r>
              <a:rPr lang="en-US" smtClean="0"/>
              <a:t>                                       It works.</a:t>
            </a:r>
          </a:p>
          <a:p>
            <a:r>
              <a:rPr lang="en-US" smtClean="0"/>
              <a:t>  OR base form + -es : I watch / she watches.</a:t>
            </a:r>
          </a:p>
          <a:p>
            <a:r>
              <a:rPr lang="en-US" smtClean="0"/>
              <a:t>                                        I study / he studies.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A. Simple present</a:t>
            </a:r>
          </a:p>
          <a:p>
            <a:r>
              <a:rPr lang="en-US" smtClean="0"/>
              <a:t> = base form: I work.</a:t>
            </a:r>
          </a:p>
          <a:p>
            <a:r>
              <a:rPr lang="en-US" smtClean="0"/>
              <a:t>OR base form + -s: He works. </a:t>
            </a:r>
          </a:p>
          <a:p>
            <a:r>
              <a:rPr lang="en-US" smtClean="0"/>
              <a:t>                                       She works. </a:t>
            </a:r>
          </a:p>
          <a:p>
            <a:r>
              <a:rPr lang="en-US" smtClean="0"/>
              <a:t>                                       It works.</a:t>
            </a:r>
          </a:p>
          <a:p>
            <a:r>
              <a:rPr lang="en-US" smtClean="0"/>
              <a:t>  OR base form + -es : I watch / she watches.</a:t>
            </a:r>
          </a:p>
          <a:p>
            <a:r>
              <a:rPr lang="en-US" smtClean="0"/>
              <a:t>                                        I study / he studies.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42113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Using the words in parentheses, complete the text below with the appropriate tenses.</a:t>
            </a:r>
          </a:p>
          <a:p>
            <a:r>
              <a:rPr lang="en-US" smtClean="0"/>
              <a:t>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</a:p>
          <a:p>
            <a:r>
              <a:rPr lang="en-US" smtClean="0"/>
              <a:t>      3. A: I can't hear the television! </a:t>
            </a:r>
            <a:br>
              <a:rPr lang="en-US" smtClean="0"/>
            </a:br>
            <a:r>
              <a:rPr lang="en-US" smtClean="0"/>
              <a:t>    B: I (turn)  ________it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Using the words in parentheses, complete the text below with the appropriate tenses.</a:t>
            </a:r>
          </a:p>
          <a:p>
            <a:r>
              <a:rPr lang="en-US" smtClean="0"/>
              <a:t>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</a:p>
          <a:p>
            <a:r>
              <a:rPr lang="en-US" smtClean="0"/>
              <a:t>      3. A: I can't hear the television! </a:t>
            </a:r>
            <a:br>
              <a:rPr lang="en-US" smtClean="0"/>
            </a:br>
            <a:r>
              <a:rPr lang="en-US" smtClean="0"/>
              <a:t>    B: I (turn)  ________it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8379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   Using the words in parentheses, complete the text below with the appropriate tenses.</a:t>
            </a:r>
          </a:p>
          <a:p>
            <a:r>
              <a:rPr lang="en-US" smtClean="0"/>
              <a:t>    </a:t>
            </a:r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</a:p>
          <a:p>
            <a:r>
              <a:rPr lang="en-US" smtClean="0"/>
              <a:t>     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  Using the words in parentheses, complete the text below with the appropriate tenses.</a:t>
            </a:r>
          </a:p>
          <a:p>
            <a:r>
              <a:rPr lang="en-US" smtClean="0"/>
              <a:t>    </a:t>
            </a:r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</a:p>
          <a:p>
            <a:r>
              <a:rPr lang="en-US" smtClean="0"/>
              <a:t>     4. We are so excited about our trip next month to France. We (visit) _____ Paris,  Nice and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88054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   Using the words in parentheses, complete the text below with the appropriate tenses.</a:t>
            </a:r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</a:p>
          <a:p>
            <a:endParaRPr lang="en-US" smtClean="0"/>
          </a:p>
          <a:p>
            <a:r>
              <a:rPr lang="en-US" smtClean="0"/>
              <a:t>     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  Using the words in parentheses, complete the text below with the appropriate tenses.</a:t>
            </a:r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</a:p>
          <a:p>
            <a:endParaRPr lang="en-US" smtClean="0"/>
          </a:p>
          <a:p>
            <a:r>
              <a:rPr lang="en-US" smtClean="0"/>
              <a:t>     5. Sarah (come) ________to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82433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Using the words in parentheses, complete the text below with the appropriate tenses.</a:t>
            </a:r>
          </a:p>
          <a:p>
            <a:endParaRPr lang="en-US" smtClean="0"/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will come 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Using the words in parentheses, complete the text below with the appropriate tenses.</a:t>
            </a:r>
          </a:p>
          <a:p>
            <a:endParaRPr lang="en-US" smtClean="0"/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will come to the party. Oliver (be)  _______there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3651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  Using the words in parentheses, complete the text below with the appropriate tenses.</a:t>
            </a:r>
          </a:p>
          <a:p>
            <a:endParaRPr lang="en-US" smtClean="0"/>
          </a:p>
          <a:p>
            <a:r>
              <a:rPr lang="en-US" smtClean="0"/>
              <a:t>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will come to the party. Oliver (be) will be there as well. 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 Using the words in parentheses, complete the text below with the appropriate tenses.</a:t>
            </a:r>
          </a:p>
          <a:p>
            <a:endParaRPr lang="en-US" smtClean="0"/>
          </a:p>
          <a:p>
            <a:r>
              <a:rPr lang="en-US" smtClean="0"/>
              <a:t>    1. A: Why are you holding a piece of paper? </a:t>
            </a:r>
            <a:br>
              <a:rPr lang="en-US" smtClean="0"/>
            </a:br>
            <a:r>
              <a:rPr lang="en-US" smtClean="0"/>
              <a:t>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will come to the party. Oliver (be) will be there as well. 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Sarah: I (turn)______  the air-conditioning on. </a:t>
            </a:r>
            <a:br>
              <a:rPr lang="en-US" smtClean="0"/>
            </a:br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88089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 </a:t>
            </a:r>
          </a:p>
          <a:p>
            <a:endParaRPr lang="en-US" smtClean="0"/>
          </a:p>
          <a:p>
            <a:r>
              <a:rPr lang="en-US" smtClean="0"/>
              <a:t>   Using the words in parentheses, complete the text below with the appropriate tenses.</a:t>
            </a:r>
          </a:p>
          <a:p>
            <a:endParaRPr lang="en-US" smtClean="0"/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will come to the party. Oliver (be) will be 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    Sarah: I (turn) will turn the air-conditioning on. </a:t>
            </a:r>
            <a:br>
              <a:rPr lang="en-US" smtClean="0"/>
            </a:br>
            <a:r>
              <a:rPr lang="en-US" smtClean="0"/>
              <a:t>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</a:p>
          <a:p>
            <a:endParaRPr lang="en-US" smtClean="0"/>
          </a:p>
          <a:p>
            <a:r>
              <a:rPr lang="en-US" smtClean="0"/>
              <a:t>   Using the words in parentheses, complete the text below with the appropriate tenses.</a:t>
            </a:r>
          </a:p>
          <a:p>
            <a:endParaRPr lang="en-US" smtClean="0"/>
          </a:p>
          <a:p>
            <a:r>
              <a:rPr lang="en-US" smtClean="0"/>
              <a:t>      1. A: Why are you holding a piece of paper? </a:t>
            </a:r>
            <a:br>
              <a:rPr lang="en-US" smtClean="0"/>
            </a:br>
            <a:r>
              <a:rPr lang="en-US" smtClean="0"/>
              <a:t>    B: I (write) am going to write a letter to my friends back home in Texas.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2. A: I'm about to fall asleep. I need to wake up! </a:t>
            </a:r>
            <a:br>
              <a:rPr lang="en-US" smtClean="0"/>
            </a:br>
            <a:r>
              <a:rPr lang="en-US" smtClean="0"/>
              <a:t>    B: I (get) will get you a cup of coffee. That will wake you up.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3. A: I can't hear the television! </a:t>
            </a:r>
            <a:br>
              <a:rPr lang="en-US" smtClean="0"/>
            </a:br>
            <a:r>
              <a:rPr lang="en-US" smtClean="0"/>
              <a:t>    B: I (turn) will turn it up so you can hear it.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4. We are so excited about our trip next month to France. We (visit) are going to visit Paris, Nice and      Grenoble.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5. Sarah (come) will come to the party. Oliver (be) will be there as well. 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6. Ted: It is so hot in here! </a:t>
            </a:r>
            <a:br>
              <a:rPr lang="en-US" smtClean="0"/>
            </a:br>
            <a:r>
              <a:rPr lang="en-US" smtClean="0"/>
              <a:t>    Sarah: I (turn) will turn the air-conditioning on. </a:t>
            </a:r>
            <a:br>
              <a:rPr lang="en-US" smtClean="0"/>
            </a:br>
            <a:r>
              <a:rPr lang="en-US" smtClean="0"/>
              <a:t>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5833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GENERAL RULES</a:t>
            </a:r>
          </a:p>
          <a:p>
            <a:r>
              <a:rPr lang="en-US" smtClean="0"/>
              <a:t>1. A general truth.</a:t>
            </a:r>
          </a:p>
          <a:p>
            <a:r>
              <a:rPr lang="en-US" smtClean="0"/>
              <a:t>            e.g.  The sky is blue.</a:t>
            </a:r>
          </a:p>
          <a:p>
            <a:r>
              <a:rPr lang="en-US" smtClean="0"/>
              <a:t>2. A typical activity.</a:t>
            </a:r>
          </a:p>
          <a:p>
            <a:r>
              <a:rPr lang="en-US" smtClean="0"/>
              <a:t>            e.g.    I always brush after I eat.</a:t>
            </a:r>
          </a:p>
          <a:p>
            <a:r>
              <a:rPr lang="en-US" smtClean="0"/>
              <a:t>                      Bob watches TV every night.</a:t>
            </a:r>
          </a:p>
          <a:p>
            <a:r>
              <a:rPr lang="en-US" smtClean="0"/>
              <a:t>                      Sara works 5 days a week.</a:t>
            </a:r>
          </a:p>
          <a:p>
            <a:r>
              <a:rPr lang="en-US" smtClean="0"/>
              <a:t>3. A statement of something existing at the time of speaking.</a:t>
            </a:r>
          </a:p>
          <a:p>
            <a:r>
              <a:rPr lang="en-US" smtClean="0"/>
              <a:t>            e.g.    I hear the train coming. </a:t>
            </a:r>
          </a:p>
          <a:p>
            <a:r>
              <a:rPr lang="en-US" smtClean="0"/>
              <a:t>                      I smell smoke.</a:t>
            </a:r>
          </a:p>
          <a:p>
            <a:r>
              <a:rPr lang="en-US" smtClean="0"/>
              <a:t>4. A scheduled event or activity.</a:t>
            </a:r>
          </a:p>
          <a:p>
            <a:r>
              <a:rPr lang="en-US" smtClean="0"/>
              <a:t>            e.g.   My plane leaves at 8:30 tomorrow.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GENERAL RULES</a:t>
            </a:r>
          </a:p>
          <a:p>
            <a:r>
              <a:rPr lang="en-US" smtClean="0"/>
              <a:t>1. A general truth.</a:t>
            </a:r>
          </a:p>
          <a:p>
            <a:r>
              <a:rPr lang="en-US" smtClean="0"/>
              <a:t>            e.g.  The sky is blue.</a:t>
            </a:r>
          </a:p>
          <a:p>
            <a:r>
              <a:rPr lang="en-US" smtClean="0"/>
              <a:t>2. A typical activity.</a:t>
            </a:r>
          </a:p>
          <a:p>
            <a:r>
              <a:rPr lang="en-US" smtClean="0"/>
              <a:t>            e.g.    I always brush after I eat.</a:t>
            </a:r>
          </a:p>
          <a:p>
            <a:r>
              <a:rPr lang="en-US" smtClean="0"/>
              <a:t>                      Bob watches TV every night.</a:t>
            </a:r>
          </a:p>
          <a:p>
            <a:r>
              <a:rPr lang="en-US" smtClean="0"/>
              <a:t>                      Sara works 5 days a week.</a:t>
            </a:r>
          </a:p>
          <a:p>
            <a:r>
              <a:rPr lang="en-US" smtClean="0"/>
              <a:t>3. A statement of something existing at the time of speaking.</a:t>
            </a:r>
          </a:p>
          <a:p>
            <a:r>
              <a:rPr lang="en-US" smtClean="0"/>
              <a:t>            e.g.    I hear the train coming. </a:t>
            </a:r>
          </a:p>
          <a:p>
            <a:r>
              <a:rPr lang="en-US" smtClean="0"/>
              <a:t>                      I smell smoke.</a:t>
            </a:r>
          </a:p>
          <a:p>
            <a:r>
              <a:rPr lang="en-US" smtClean="0"/>
              <a:t>4. A scheduled event or activity.</a:t>
            </a:r>
          </a:p>
          <a:p>
            <a:r>
              <a:rPr lang="en-US" smtClean="0"/>
              <a:t>            e.g.   My plane leaves at 8:30 tomorrow.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6023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do(es) - cause(s) - live(s) - play(s) - close(s)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_____  hand ball very well.</a:t>
            </a:r>
          </a:p>
          <a:p>
            <a:r>
              <a:rPr lang="en-US" smtClean="0"/>
              <a:t>The swimming pool  _____at 7:00 in the morning.</a:t>
            </a:r>
          </a:p>
          <a:p>
            <a:r>
              <a:rPr lang="en-US" smtClean="0"/>
              <a:t>It  ______at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do(es) - cause(s) - live(s) - play(s) - close(s)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_____  hand ball very well.</a:t>
            </a:r>
          </a:p>
          <a:p>
            <a:r>
              <a:rPr lang="en-US" smtClean="0"/>
              <a:t>The swimming pool  _____at 7:00 in the morning.</a:t>
            </a:r>
          </a:p>
          <a:p>
            <a:r>
              <a:rPr lang="en-US" smtClean="0"/>
              <a:t>It  ______at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0041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do(es) - cause(s) - live(s) - play(s) - close(s)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_____at 7:00 in the morning.</a:t>
            </a:r>
          </a:p>
          <a:p>
            <a:r>
              <a:rPr lang="en-US" smtClean="0"/>
              <a:t>It  ______at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 open(s) - speak(s) - take(s) - do(es) - cause(s) - live(s) - play(s) - close(s) 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_____at 7:00 in the morning.</a:t>
            </a:r>
          </a:p>
          <a:p>
            <a:r>
              <a:rPr lang="en-US" smtClean="0"/>
              <a:t>It  ______at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2039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open(s) - speak(s) - take(s) - do( es)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 _ at 7:00 in the morning.</a:t>
            </a:r>
          </a:p>
          <a:p>
            <a:r>
              <a:rPr lang="en-US" smtClean="0"/>
              <a:t>It  ______at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open(s) - speak(s) - take(s) - do( es)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 _ at 7:00 in the morning.</a:t>
            </a:r>
          </a:p>
          <a:p>
            <a:r>
              <a:rPr lang="en-US" smtClean="0"/>
              <a:t>It  ______at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5194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open(s) - speak(s) - take(s) - do( es)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 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open(s) - speak(s) - take(s) - do( es)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 at 9:00 in the evening.</a:t>
            </a:r>
          </a:p>
          <a:p>
            <a:r>
              <a:rPr lang="en-US" smtClean="0"/>
              <a:t>Bad driving _____ 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8483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open(s) - speak(s) - take(s) - do(es 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Choose the correct form of the following verbs:</a:t>
            </a:r>
          </a:p>
          <a:p>
            <a:r>
              <a:rPr lang="en-US" smtClean="0"/>
              <a:t>    open(s) - speak(s) - take(s) - do(es ) - cause(s) - live(s) - play(s) - close(s) - live(s)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Ann  plays hand ball very well.</a:t>
            </a:r>
          </a:p>
          <a:p>
            <a:r>
              <a:rPr lang="en-US" smtClean="0"/>
              <a:t>The swimming pool  _opens_ at 7:00 in the morning.</a:t>
            </a:r>
          </a:p>
          <a:p>
            <a:r>
              <a:rPr lang="en-US" smtClean="0"/>
              <a:t>It  _closes_at 9:00 in the evening.</a:t>
            </a:r>
          </a:p>
          <a:p>
            <a:r>
              <a:rPr lang="en-US" smtClean="0"/>
              <a:t>Bad driving causes many accidents.</a:t>
            </a:r>
          </a:p>
          <a:p>
            <a:r>
              <a:rPr lang="en-US" smtClean="0"/>
              <a:t>My parents  ______in a very small flat.</a:t>
            </a:r>
          </a:p>
          <a:p>
            <a:r>
              <a:rPr lang="en-US" smtClean="0"/>
              <a:t>The Olympic Games _____ place every four years.</a:t>
            </a:r>
          </a:p>
          <a:p>
            <a:r>
              <a:rPr lang="en-US" smtClean="0"/>
              <a:t>They are good students. They always ______  their homework.</a:t>
            </a:r>
          </a:p>
          <a:p>
            <a:r>
              <a:rPr lang="en-US" smtClean="0"/>
              <a:t>My students  ______a little English.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9572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88F2AB8-498D-4FC4-9565-2D81FC0EF58F}" type="datetimeFigureOut">
              <a:rPr lang="en-US" smtClean="0"/>
              <a:pPr/>
              <a:t>9/2/2015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F21129-07B4-44E0-A5DF-2849ED5DC564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SIMPLE VERB TENSES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  open(s) - speak(s) - take(s) - do(</a:t>
            </a:r>
            <a:r>
              <a:rPr lang="en-US" dirty="0" err="1" smtClean="0"/>
              <a:t>es</a:t>
            </a:r>
            <a:r>
              <a:rPr lang="en-US" dirty="0" smtClean="0"/>
              <a:t>) - cause(s) - live(s) - play(s) - close(s) - live(s)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</a:t>
            </a:r>
            <a:r>
              <a:rPr lang="en-US" u="sng" dirty="0" err="1" smtClean="0"/>
              <a:t>opens</a:t>
            </a:r>
            <a:r>
              <a:rPr lang="en-US" dirty="0" err="1" smtClean="0"/>
              <a:t>_at</a:t>
            </a:r>
            <a:r>
              <a:rPr lang="en-US" dirty="0" smtClean="0"/>
              <a:t> 7:00 in the morning.</a:t>
            </a:r>
          </a:p>
          <a:p>
            <a:r>
              <a:rPr lang="en-US" dirty="0" smtClean="0"/>
              <a:t>It  _</a:t>
            </a:r>
            <a:r>
              <a:rPr lang="en-US" u="sng" dirty="0" err="1" smtClean="0"/>
              <a:t>closes</a:t>
            </a:r>
            <a:r>
              <a:rPr lang="en-US" dirty="0" err="1" smtClean="0"/>
              <a:t>_at</a:t>
            </a:r>
            <a:r>
              <a:rPr lang="en-US" dirty="0" smtClean="0"/>
              <a:t> 9:00 in the evening.</a:t>
            </a:r>
          </a:p>
          <a:p>
            <a:r>
              <a:rPr lang="en-US" dirty="0" smtClean="0"/>
              <a:t>Bad driving </a:t>
            </a:r>
            <a:r>
              <a:rPr lang="en-US" u="sng" dirty="0" smtClean="0"/>
              <a:t>causes </a:t>
            </a:r>
            <a:r>
              <a:rPr lang="en-US" dirty="0" smtClean="0"/>
              <a:t>many accidents.</a:t>
            </a:r>
          </a:p>
          <a:p>
            <a:r>
              <a:rPr lang="en-US" dirty="0" smtClean="0"/>
              <a:t>My parents </a:t>
            </a:r>
            <a:r>
              <a:rPr lang="en-US" u="sng" dirty="0" smtClean="0"/>
              <a:t> lives </a:t>
            </a:r>
            <a:r>
              <a:rPr lang="en-US" dirty="0" smtClean="0"/>
              <a:t>in a very small flat.</a:t>
            </a:r>
          </a:p>
          <a:p>
            <a:r>
              <a:rPr lang="en-US" dirty="0" smtClean="0"/>
              <a:t>The Olympic Games _____ place every four years.</a:t>
            </a:r>
          </a:p>
          <a:p>
            <a:r>
              <a:rPr lang="en-US" dirty="0" smtClean="0"/>
              <a:t>They are good students. They always ______  their homework.</a:t>
            </a:r>
          </a:p>
          <a:p>
            <a:r>
              <a:rPr lang="en-US" dirty="0" smtClean="0"/>
              <a:t>My students  ______a little English.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  open(s) - speak(s) - take(s) - do( </a:t>
            </a:r>
            <a:r>
              <a:rPr lang="en-US" dirty="0" err="1" smtClean="0"/>
              <a:t>es</a:t>
            </a:r>
            <a:r>
              <a:rPr lang="en-US" dirty="0" smtClean="0"/>
              <a:t>  ) - cause(s) - live(s) - play(s) - close(s)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</a:t>
            </a:r>
            <a:r>
              <a:rPr lang="en-US" u="sng" dirty="0" smtClean="0"/>
              <a:t>opens</a:t>
            </a:r>
            <a:r>
              <a:rPr lang="en-US" dirty="0" smtClean="0"/>
              <a:t>_ at 7:00 in the morning.</a:t>
            </a:r>
          </a:p>
          <a:p>
            <a:r>
              <a:rPr lang="en-US" dirty="0" smtClean="0"/>
              <a:t>It  _</a:t>
            </a:r>
            <a:r>
              <a:rPr lang="en-US" u="sng" dirty="0" smtClean="0"/>
              <a:t>closes</a:t>
            </a:r>
            <a:r>
              <a:rPr lang="en-US" dirty="0" smtClean="0"/>
              <a:t>_ at 9:00 in the evening.</a:t>
            </a:r>
          </a:p>
          <a:p>
            <a:r>
              <a:rPr lang="en-US" dirty="0" smtClean="0"/>
              <a:t>Bad driving </a:t>
            </a:r>
            <a:r>
              <a:rPr lang="en-US" u="sng" dirty="0" smtClean="0"/>
              <a:t>causes </a:t>
            </a:r>
            <a:r>
              <a:rPr lang="en-US" dirty="0" smtClean="0"/>
              <a:t>many accidents.</a:t>
            </a:r>
          </a:p>
          <a:p>
            <a:r>
              <a:rPr lang="en-US" dirty="0" smtClean="0"/>
              <a:t>My parents </a:t>
            </a:r>
            <a:r>
              <a:rPr lang="en-US" u="sng" dirty="0" smtClean="0"/>
              <a:t> lives </a:t>
            </a:r>
            <a:r>
              <a:rPr lang="en-US" dirty="0" smtClean="0"/>
              <a:t>in a very small flat.</a:t>
            </a:r>
          </a:p>
          <a:p>
            <a:r>
              <a:rPr lang="en-US" dirty="0" smtClean="0"/>
              <a:t>The Olympic Games __</a:t>
            </a:r>
            <a:r>
              <a:rPr lang="en-US" u="sng" dirty="0" smtClean="0"/>
              <a:t>take</a:t>
            </a:r>
            <a:r>
              <a:rPr lang="en-US" dirty="0" smtClean="0"/>
              <a:t>___ place every four years.</a:t>
            </a:r>
          </a:p>
          <a:p>
            <a:r>
              <a:rPr lang="en-US" dirty="0" smtClean="0"/>
              <a:t>They are good students. They always ______  their homework.</a:t>
            </a:r>
          </a:p>
          <a:p>
            <a:r>
              <a:rPr lang="en-US" dirty="0" smtClean="0"/>
              <a:t>My students  ______a little English.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   open(s) - speak(s) - take(s) - do( </a:t>
            </a:r>
            <a:r>
              <a:rPr lang="en-US" dirty="0" err="1" smtClean="0"/>
              <a:t>es</a:t>
            </a:r>
            <a:r>
              <a:rPr lang="en-US" dirty="0" smtClean="0"/>
              <a:t>  ) - cause(s) - live(s) - play(s) - close(s)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</a:t>
            </a:r>
            <a:r>
              <a:rPr lang="en-US" u="sng" dirty="0" smtClean="0"/>
              <a:t>opens</a:t>
            </a:r>
            <a:r>
              <a:rPr lang="en-US" dirty="0" smtClean="0"/>
              <a:t>_ at 7:00 in the morning.</a:t>
            </a:r>
          </a:p>
          <a:p>
            <a:r>
              <a:rPr lang="en-US" dirty="0" smtClean="0"/>
              <a:t>It  _</a:t>
            </a:r>
            <a:r>
              <a:rPr lang="en-US" u="sng" dirty="0" smtClean="0"/>
              <a:t>closes</a:t>
            </a:r>
            <a:r>
              <a:rPr lang="en-US" dirty="0" smtClean="0"/>
              <a:t>_ at 9:00 in the evening.</a:t>
            </a:r>
          </a:p>
          <a:p>
            <a:r>
              <a:rPr lang="en-US" dirty="0" smtClean="0"/>
              <a:t>Bad driving </a:t>
            </a:r>
            <a:r>
              <a:rPr lang="en-US" u="sng" dirty="0" smtClean="0"/>
              <a:t>causes </a:t>
            </a:r>
            <a:r>
              <a:rPr lang="en-US" dirty="0" smtClean="0"/>
              <a:t>many accidents.</a:t>
            </a:r>
          </a:p>
          <a:p>
            <a:r>
              <a:rPr lang="en-US" dirty="0" smtClean="0"/>
              <a:t>My parents </a:t>
            </a:r>
            <a:r>
              <a:rPr lang="en-US" u="sng" dirty="0" smtClean="0"/>
              <a:t> lives </a:t>
            </a:r>
            <a:r>
              <a:rPr lang="en-US" dirty="0" smtClean="0"/>
              <a:t>in a very small flat.</a:t>
            </a:r>
          </a:p>
          <a:p>
            <a:r>
              <a:rPr lang="en-US" dirty="0" smtClean="0"/>
              <a:t>The Olympic Games __</a:t>
            </a:r>
            <a:r>
              <a:rPr lang="en-US" u="sng" dirty="0" smtClean="0"/>
              <a:t>take</a:t>
            </a:r>
            <a:r>
              <a:rPr lang="en-US" dirty="0" smtClean="0"/>
              <a:t>___ place every four years.</a:t>
            </a:r>
          </a:p>
          <a:p>
            <a:r>
              <a:rPr lang="en-US" dirty="0" smtClean="0"/>
              <a:t>They are good students. They always ___</a:t>
            </a:r>
            <a:r>
              <a:rPr lang="en-US" u="sng" dirty="0" smtClean="0"/>
              <a:t>do</a:t>
            </a:r>
            <a:r>
              <a:rPr lang="en-US" dirty="0" smtClean="0"/>
              <a:t>___  their homework.</a:t>
            </a:r>
          </a:p>
          <a:p>
            <a:r>
              <a:rPr lang="en-US" dirty="0" smtClean="0"/>
              <a:t>My students  __</a:t>
            </a:r>
            <a:r>
              <a:rPr lang="en-US" u="sng" dirty="0" smtClean="0"/>
              <a:t>___</a:t>
            </a:r>
            <a:r>
              <a:rPr lang="en-US" dirty="0" smtClean="0"/>
              <a:t>_a little English.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   open(s) - speak(s) - take(s) - do( </a:t>
            </a:r>
            <a:r>
              <a:rPr lang="en-US" dirty="0" err="1" smtClean="0"/>
              <a:t>es</a:t>
            </a:r>
            <a:r>
              <a:rPr lang="en-US" dirty="0" smtClean="0"/>
              <a:t>   ) - cause(s) - live(s) - play(s) - close(s)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</a:t>
            </a:r>
            <a:r>
              <a:rPr lang="en-US" u="sng" dirty="0" smtClean="0"/>
              <a:t>opens</a:t>
            </a:r>
            <a:r>
              <a:rPr lang="en-US" dirty="0" smtClean="0"/>
              <a:t>_ at 7:00 in the morning.</a:t>
            </a:r>
          </a:p>
          <a:p>
            <a:r>
              <a:rPr lang="en-US" dirty="0" smtClean="0"/>
              <a:t>It  _</a:t>
            </a:r>
            <a:r>
              <a:rPr lang="en-US" u="sng" dirty="0" smtClean="0"/>
              <a:t>closes </a:t>
            </a:r>
            <a:r>
              <a:rPr lang="en-US" dirty="0" smtClean="0"/>
              <a:t>_at 9:00 in the evening.</a:t>
            </a:r>
          </a:p>
          <a:p>
            <a:r>
              <a:rPr lang="en-US" dirty="0" smtClean="0"/>
              <a:t>Bad driving </a:t>
            </a:r>
            <a:r>
              <a:rPr lang="en-US" u="sng" dirty="0" smtClean="0"/>
              <a:t>causes </a:t>
            </a:r>
            <a:r>
              <a:rPr lang="en-US" dirty="0" smtClean="0"/>
              <a:t>many accidents.</a:t>
            </a:r>
          </a:p>
          <a:p>
            <a:r>
              <a:rPr lang="en-US" dirty="0" smtClean="0"/>
              <a:t>My parents </a:t>
            </a:r>
            <a:r>
              <a:rPr lang="en-US" u="sng" dirty="0" smtClean="0"/>
              <a:t> lives </a:t>
            </a:r>
            <a:r>
              <a:rPr lang="en-US" dirty="0" smtClean="0"/>
              <a:t>in a very small flat.</a:t>
            </a:r>
          </a:p>
          <a:p>
            <a:r>
              <a:rPr lang="en-US" dirty="0" smtClean="0"/>
              <a:t>The Olympic Games __</a:t>
            </a:r>
            <a:r>
              <a:rPr lang="en-US" u="sng" dirty="0" smtClean="0"/>
              <a:t>take</a:t>
            </a:r>
            <a:r>
              <a:rPr lang="en-US" dirty="0" smtClean="0"/>
              <a:t>___ place every four years.</a:t>
            </a:r>
          </a:p>
          <a:p>
            <a:r>
              <a:rPr lang="en-US" dirty="0" smtClean="0"/>
              <a:t>They are good students. They always ___</a:t>
            </a:r>
            <a:r>
              <a:rPr lang="en-US" u="sng" dirty="0" smtClean="0"/>
              <a:t>do</a:t>
            </a:r>
            <a:r>
              <a:rPr lang="en-US" dirty="0" smtClean="0"/>
              <a:t>___  their homework.</a:t>
            </a:r>
          </a:p>
          <a:p>
            <a:r>
              <a:rPr lang="en-US" dirty="0" smtClean="0"/>
              <a:t>My students  __</a:t>
            </a:r>
            <a:r>
              <a:rPr lang="en-US" u="sng" dirty="0" smtClean="0"/>
              <a:t>speak_</a:t>
            </a:r>
            <a:r>
              <a:rPr lang="en-US" dirty="0" smtClean="0"/>
              <a:t>_ a little English.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 = base form + -</a:t>
            </a:r>
            <a:r>
              <a:rPr lang="en-US" dirty="0" err="1" smtClean="0"/>
              <a:t>ed</a:t>
            </a:r>
            <a:r>
              <a:rPr lang="en-US" dirty="0" smtClean="0"/>
              <a:t> for </a:t>
            </a:r>
            <a:r>
              <a:rPr lang="en-US" u="sng" dirty="0" smtClean="0"/>
              <a:t>regular</a:t>
            </a:r>
            <a:r>
              <a:rPr lang="en-US" dirty="0" smtClean="0"/>
              <a:t> verbs :</a:t>
            </a:r>
          </a:p>
          <a:p>
            <a:pPr>
              <a:buNone/>
            </a:pPr>
            <a:r>
              <a:rPr lang="en-US" dirty="0" smtClean="0"/>
              <a:t>                               I worked yesterday. </a:t>
            </a:r>
          </a:p>
          <a:p>
            <a:pPr>
              <a:buNone/>
            </a:pPr>
            <a:r>
              <a:rPr lang="en-US" dirty="0" smtClean="0"/>
              <a:t>   The simple past for </a:t>
            </a:r>
            <a:r>
              <a:rPr lang="en-US" u="sng" dirty="0" smtClean="0"/>
              <a:t>irregular</a:t>
            </a:r>
            <a:r>
              <a:rPr lang="en-US" dirty="0" smtClean="0"/>
              <a:t> verbs varies :</a:t>
            </a:r>
          </a:p>
          <a:p>
            <a:pPr>
              <a:buNone/>
            </a:pPr>
            <a:r>
              <a:rPr lang="en-US" dirty="0" smtClean="0"/>
              <a:t>                             He ate lunch at noon. (irregular verb)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1. An activity begun and completed at a particular time in the past.</a:t>
            </a:r>
          </a:p>
          <a:p>
            <a:pPr>
              <a:buNone/>
            </a:pPr>
            <a:r>
              <a:rPr lang="en-US" dirty="0" smtClean="0"/>
              <a:t>           e.g. I </a:t>
            </a:r>
            <a:r>
              <a:rPr lang="en-US" u="sng" dirty="0" smtClean="0"/>
              <a:t>went</a:t>
            </a:r>
            <a:r>
              <a:rPr lang="en-US" dirty="0" smtClean="0"/>
              <a:t> to work yesterday morning.</a:t>
            </a:r>
          </a:p>
          <a:p>
            <a:pPr>
              <a:buNone/>
            </a:pPr>
            <a:r>
              <a:rPr lang="en-US" dirty="0" smtClean="0"/>
              <a:t>2. Commonly used with </a:t>
            </a:r>
            <a:r>
              <a:rPr lang="en-US" b="1" dirty="0" smtClean="0"/>
              <a:t>“after</a:t>
            </a:r>
            <a:r>
              <a:rPr lang="en-US" dirty="0" smtClean="0"/>
              <a:t>” and </a:t>
            </a:r>
            <a:r>
              <a:rPr lang="en-US" b="1" dirty="0" smtClean="0"/>
              <a:t>“before” </a:t>
            </a:r>
            <a:r>
              <a:rPr lang="en-US" dirty="0" smtClean="0"/>
              <a:t>clauses.</a:t>
            </a:r>
          </a:p>
          <a:p>
            <a:pPr>
              <a:buNone/>
            </a:pPr>
            <a:r>
              <a:rPr lang="en-US" dirty="0" smtClean="0"/>
              <a:t>            e.g. After Bob </a:t>
            </a:r>
            <a:r>
              <a:rPr lang="en-US" u="sng" dirty="0" smtClean="0"/>
              <a:t>ate </a:t>
            </a:r>
            <a:r>
              <a:rPr lang="en-US" dirty="0" smtClean="0"/>
              <a:t>dinner, he drove to CEC.</a:t>
            </a:r>
          </a:p>
          <a:p>
            <a:pPr>
              <a:buNone/>
            </a:pPr>
            <a:r>
              <a:rPr lang="en-US" dirty="0" smtClean="0"/>
              <a:t>                   The students </a:t>
            </a:r>
            <a:r>
              <a:rPr lang="en-US" u="sng" dirty="0" smtClean="0"/>
              <a:t>arrived</a:t>
            </a:r>
            <a:r>
              <a:rPr lang="en-US" dirty="0" smtClean="0"/>
              <a:t> in class before the teacher.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b="1" dirty="0" smtClean="0"/>
              <a:t>“Used to” </a:t>
            </a:r>
            <a:r>
              <a:rPr lang="en-US" dirty="0" smtClean="0"/>
              <a:t>= past habits  (used to  + base form)</a:t>
            </a:r>
          </a:p>
          <a:p>
            <a:pPr>
              <a:buNone/>
            </a:pPr>
            <a:r>
              <a:rPr lang="en-US" dirty="0" smtClean="0"/>
              <a:t>            e.g.  I used to </a:t>
            </a:r>
            <a:r>
              <a:rPr lang="en-US" u="sng" dirty="0" smtClean="0"/>
              <a:t>ride</a:t>
            </a:r>
            <a:r>
              <a:rPr lang="en-US" dirty="0" smtClean="0"/>
              <a:t> horses when I was a kid.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							 (Present Tense)</a:t>
            </a:r>
          </a:p>
          <a:p>
            <a:pPr>
              <a:buNone/>
            </a:pPr>
            <a:r>
              <a:rPr lang="en-US" sz="1800" b="1" dirty="0" smtClean="0"/>
              <a:t> </a:t>
            </a:r>
          </a:p>
          <a:p>
            <a:pPr>
              <a:buNone/>
            </a:pPr>
            <a:r>
              <a:rPr lang="en-US" sz="1800" dirty="0" smtClean="0"/>
              <a:t>1 . I  ______  to the mall after school.	                  (     go        )		</a:t>
            </a:r>
          </a:p>
          <a:p>
            <a:r>
              <a:rPr lang="en-US" sz="1800" dirty="0" smtClean="0"/>
              <a:t>2. My brother ______  a bear an hour ago.                (      see      ) 	</a:t>
            </a:r>
          </a:p>
          <a:p>
            <a:r>
              <a:rPr lang="en-US" sz="1800" dirty="0" smtClean="0"/>
              <a:t>3 . _____Mike visit his grandmother last night?       (       do      ) 	</a:t>
            </a:r>
          </a:p>
          <a:p>
            <a:r>
              <a:rPr lang="en-US" sz="1800" dirty="0" smtClean="0"/>
              <a:t>4.  Alex did not _____  last weekend.	                  (     work   ) 	</a:t>
            </a:r>
          </a:p>
          <a:p>
            <a:r>
              <a:rPr lang="en-US" sz="1800" dirty="0" smtClean="0"/>
              <a:t>5.  ____Judy and Liz at last month's meeting?          (      is         ) 	</a:t>
            </a:r>
          </a:p>
          <a:p>
            <a:r>
              <a:rPr lang="en-US" sz="1800" dirty="0" smtClean="0"/>
              <a:t>6.We ____  not happy after the sad ending.               (      are      ) 	</a:t>
            </a:r>
          </a:p>
          <a:p>
            <a:r>
              <a:rPr lang="en-US" sz="1800" dirty="0" smtClean="0"/>
              <a:t>7. _____you see Jody's new dog yesterday?               (      are      ) 	</a:t>
            </a:r>
          </a:p>
          <a:p>
            <a:r>
              <a:rPr lang="en-US" sz="1800" dirty="0" smtClean="0"/>
              <a:t>8.  Sorry, I ____  hear you at the door.	                  (     do        )</a:t>
            </a:r>
          </a:p>
          <a:p>
            <a:r>
              <a:rPr lang="en-US" sz="1800" dirty="0" smtClean="0"/>
              <a:t>9.  I _______  English for two years.	                  (     study   )</a:t>
            </a:r>
          </a:p>
          <a:p>
            <a:r>
              <a:rPr lang="en-US" sz="1800" dirty="0" smtClean="0"/>
              <a:t>10.What _____  you eat for lunch yesterday?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</a:t>
            </a:r>
            <a:r>
              <a:rPr lang="en-US" sz="900" b="1" dirty="0" smtClean="0"/>
              <a:t> 						                   </a:t>
            </a:r>
            <a:r>
              <a:rPr lang="en-US" sz="1800" b="1" dirty="0" smtClean="0"/>
              <a:t> (Present Tense)</a:t>
            </a:r>
          </a:p>
          <a:p>
            <a:pPr>
              <a:buNone/>
            </a:pPr>
            <a:endParaRPr lang="en-US" sz="900" b="1" dirty="0" smtClean="0"/>
          </a:p>
          <a:p>
            <a:pPr>
              <a:buNone/>
            </a:pP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(     go        )		</a:t>
            </a:r>
          </a:p>
          <a:p>
            <a:r>
              <a:rPr lang="en-US" sz="1800" dirty="0" smtClean="0"/>
              <a:t>2. My brother ______  a bear an hour ago.                (      see      ) 	</a:t>
            </a:r>
          </a:p>
          <a:p>
            <a:r>
              <a:rPr lang="en-US" sz="1800" dirty="0" smtClean="0"/>
              <a:t>3 . _____Mike visit his grandmother last night?       (       do      ) 	</a:t>
            </a:r>
          </a:p>
          <a:p>
            <a:r>
              <a:rPr lang="en-US" sz="1800" dirty="0" smtClean="0"/>
              <a:t>4.  Alex did not _____  last weekend.	                  (     work   ) 	</a:t>
            </a:r>
          </a:p>
          <a:p>
            <a:r>
              <a:rPr lang="en-US" sz="1800" dirty="0" smtClean="0"/>
              <a:t>5.  ____Judy and Liz at last month's meeting?          (      is         ) 	</a:t>
            </a:r>
          </a:p>
          <a:p>
            <a:r>
              <a:rPr lang="en-US" sz="1800" dirty="0" smtClean="0"/>
              <a:t>6.We ____  not happy after the sad ending.               (      are      ) 	</a:t>
            </a:r>
          </a:p>
          <a:p>
            <a:r>
              <a:rPr lang="en-US" sz="1800" dirty="0" smtClean="0"/>
              <a:t>7. _____you see Jody's new dog yesterday?               (      are      ) 	</a:t>
            </a:r>
          </a:p>
          <a:p>
            <a:r>
              <a:rPr lang="en-US" sz="1800" dirty="0" smtClean="0"/>
              <a:t>8.  Sorry, I ____  hear you at the door.	                  (     do        )</a:t>
            </a:r>
          </a:p>
          <a:p>
            <a:r>
              <a:rPr lang="en-US" sz="1800" dirty="0" smtClean="0"/>
              <a:t>9.  I _______  English for two years.	                  (     study   )</a:t>
            </a:r>
          </a:p>
          <a:p>
            <a:r>
              <a:rPr lang="en-US" sz="1800" dirty="0" smtClean="0"/>
              <a:t>10.What _____  you eat for lunch yesterday?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</a:t>
            </a:r>
            <a:r>
              <a:rPr lang="en-US" sz="900" b="1" dirty="0" smtClean="0"/>
              <a:t> 						                  </a:t>
            </a:r>
            <a:r>
              <a:rPr lang="en-US" sz="1800" b="1" dirty="0" smtClean="0"/>
              <a:t>(Present Tense)</a:t>
            </a:r>
          </a:p>
          <a:p>
            <a:pPr>
              <a:buNone/>
            </a:pPr>
            <a:endParaRPr lang="en-US" sz="900" b="1" dirty="0" smtClean="0"/>
          </a:p>
          <a:p>
            <a:pPr>
              <a:buNone/>
            </a:pP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(     go 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(      see      ) 	</a:t>
            </a:r>
          </a:p>
          <a:p>
            <a:r>
              <a:rPr lang="en-US" sz="1800" dirty="0" smtClean="0"/>
              <a:t>3 . _____Mike visit his grandmother last night?       (       do      ) 	</a:t>
            </a:r>
          </a:p>
          <a:p>
            <a:r>
              <a:rPr lang="en-US" sz="1800" dirty="0" smtClean="0"/>
              <a:t>4.  Alex did not _____  last weekend.	                  (     work   ) 	</a:t>
            </a:r>
          </a:p>
          <a:p>
            <a:r>
              <a:rPr lang="en-US" sz="1800" dirty="0" smtClean="0"/>
              <a:t>5.  ____Judy and Liz at last month's meeting?          (      is         ) 	</a:t>
            </a:r>
          </a:p>
          <a:p>
            <a:r>
              <a:rPr lang="en-US" sz="1800" dirty="0" smtClean="0"/>
              <a:t>6.We ____  not happy after the sad ending.               (      are      ) 	</a:t>
            </a:r>
          </a:p>
          <a:p>
            <a:r>
              <a:rPr lang="en-US" sz="1800" dirty="0" smtClean="0"/>
              <a:t>7. _____you see Jody's new dog yesterday?               (      are      ) 	</a:t>
            </a:r>
          </a:p>
          <a:p>
            <a:r>
              <a:rPr lang="en-US" sz="1800" dirty="0" smtClean="0"/>
              <a:t>8.  Sorry, I ____  hear you at the door.	                  (     do        )</a:t>
            </a:r>
          </a:p>
          <a:p>
            <a:r>
              <a:rPr lang="en-US" sz="1800" dirty="0" smtClean="0"/>
              <a:t>9.  I _______  English for two years.	                  (     study   )</a:t>
            </a:r>
          </a:p>
          <a:p>
            <a:r>
              <a:rPr lang="en-US" sz="1800" dirty="0" smtClean="0"/>
              <a:t>10.What _____  you eat for lunch yesterday?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</a:t>
            </a:r>
            <a:r>
              <a:rPr lang="en-US" sz="900" b="1" dirty="0" smtClean="0"/>
              <a:t> 						                    </a:t>
            </a:r>
            <a:r>
              <a:rPr lang="en-US" sz="1800" b="1" dirty="0" smtClean="0"/>
              <a:t> (Present Tense)</a:t>
            </a:r>
          </a:p>
          <a:p>
            <a:pPr>
              <a:buNone/>
            </a:pP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  (     go 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 (      see      ) 	</a:t>
            </a:r>
          </a:p>
          <a:p>
            <a:r>
              <a:rPr lang="en-US" sz="1800" dirty="0" smtClean="0"/>
              <a:t>3 . __</a:t>
            </a:r>
            <a:r>
              <a:rPr lang="en-US" sz="1800" u="sng" dirty="0" smtClean="0"/>
              <a:t>Did_</a:t>
            </a:r>
            <a:r>
              <a:rPr lang="en-US" sz="1800" dirty="0" smtClean="0"/>
              <a:t> Mike visit his grandmother last night?       (       do      ) 	</a:t>
            </a:r>
          </a:p>
          <a:p>
            <a:r>
              <a:rPr lang="en-US" sz="1800" dirty="0" smtClean="0"/>
              <a:t>4.  Alex did not _____  last weekend.	                    (     work   ) 	</a:t>
            </a:r>
          </a:p>
          <a:p>
            <a:r>
              <a:rPr lang="en-US" sz="1800" dirty="0" smtClean="0"/>
              <a:t>5.  ____Judy and Liz at last month's meeting?            (      is         ) 	</a:t>
            </a:r>
          </a:p>
          <a:p>
            <a:r>
              <a:rPr lang="en-US" sz="1800" dirty="0" smtClean="0"/>
              <a:t>6.We ____  not happy after the sad ending.                 (      are      ) 	</a:t>
            </a:r>
          </a:p>
          <a:p>
            <a:r>
              <a:rPr lang="en-US" sz="1800" dirty="0" smtClean="0"/>
              <a:t>7. _____you see Jody's new dog yesterday?                 (      are      ) 	</a:t>
            </a:r>
          </a:p>
          <a:p>
            <a:r>
              <a:rPr lang="en-US" sz="1800" dirty="0" smtClean="0"/>
              <a:t>8.  Sorry, I ____  hear you at the door.	                   (     do        )</a:t>
            </a:r>
          </a:p>
          <a:p>
            <a:r>
              <a:rPr lang="en-US" sz="1800" dirty="0" smtClean="0"/>
              <a:t>9.  I _______  English for two years.	                   (     study   )</a:t>
            </a:r>
          </a:p>
          <a:p>
            <a:r>
              <a:rPr lang="en-US" sz="1800" dirty="0" smtClean="0"/>
              <a:t>10.What _____  you eat for lunch yesterday? 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6858000" cy="266700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en-US" sz="3000" dirty="0" smtClean="0"/>
              <a:t>SIMPLE PRESENT</a:t>
            </a:r>
          </a:p>
          <a:p>
            <a:pPr marL="514350" indent="-514350" algn="l">
              <a:buAutoNum type="arabicPeriod"/>
            </a:pPr>
            <a:r>
              <a:rPr lang="en-US" sz="3000" dirty="0" smtClean="0"/>
              <a:t>SIMPLE PAST</a:t>
            </a:r>
          </a:p>
          <a:p>
            <a:pPr marL="514350" indent="-514350" algn="l">
              <a:buAutoNum type="arabicPeriod"/>
            </a:pPr>
            <a:r>
              <a:rPr lang="en-US" sz="3000" dirty="0" smtClean="0"/>
              <a:t>SIMPLE FUTURE</a:t>
            </a:r>
            <a:endParaRPr lang="en-US" sz="3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SIMPLE TENSES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</a:t>
            </a:r>
            <a:r>
              <a:rPr lang="en-US" sz="900" b="1" dirty="0" smtClean="0"/>
              <a:t> 						               </a:t>
            </a:r>
            <a:r>
              <a:rPr lang="en-US" sz="1800" b="1" dirty="0" smtClean="0"/>
              <a:t> (Present Tense)</a:t>
            </a:r>
          </a:p>
          <a:p>
            <a:pPr>
              <a:buNone/>
            </a:pP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(     go 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(      see      ) 	</a:t>
            </a:r>
          </a:p>
          <a:p>
            <a:r>
              <a:rPr lang="en-US" sz="1800" dirty="0" smtClean="0"/>
              <a:t>3 . __</a:t>
            </a:r>
            <a:r>
              <a:rPr lang="en-US" sz="1800" u="sng" dirty="0" smtClean="0"/>
              <a:t>Did_</a:t>
            </a:r>
            <a:r>
              <a:rPr lang="en-US" sz="1800" dirty="0" smtClean="0"/>
              <a:t> Mike visit his grandmother last night?       (       do      ) 	</a:t>
            </a:r>
          </a:p>
          <a:p>
            <a:r>
              <a:rPr lang="en-US" sz="1800" dirty="0" smtClean="0"/>
              <a:t>4.  Alex did not _</a:t>
            </a:r>
            <a:r>
              <a:rPr lang="en-US" sz="1800" u="sng" dirty="0" smtClean="0"/>
              <a:t>work_</a:t>
            </a:r>
            <a:r>
              <a:rPr lang="en-US" sz="1800" dirty="0" smtClean="0"/>
              <a:t>_  last weekend.	                  (     work   ) 	</a:t>
            </a:r>
          </a:p>
          <a:p>
            <a:r>
              <a:rPr lang="en-US" sz="1800" dirty="0" smtClean="0"/>
              <a:t>5.  ____Judy and Liz at last month's meeting?          (      is         ) 	</a:t>
            </a:r>
          </a:p>
          <a:p>
            <a:r>
              <a:rPr lang="en-US" sz="1800" dirty="0" smtClean="0"/>
              <a:t>6.We ____  not happy after the sad ending.               (      are      ) 	</a:t>
            </a:r>
          </a:p>
          <a:p>
            <a:r>
              <a:rPr lang="en-US" sz="1800" dirty="0" smtClean="0"/>
              <a:t>7. _____you see Jody's new dog yesterday?               (      are      ) 	</a:t>
            </a:r>
          </a:p>
          <a:p>
            <a:r>
              <a:rPr lang="en-US" sz="1800" dirty="0" smtClean="0"/>
              <a:t>8.  Sorry, I ____  hear you at the door.	                  (     do        )</a:t>
            </a:r>
          </a:p>
          <a:p>
            <a:r>
              <a:rPr lang="en-US" sz="1800" dirty="0" smtClean="0"/>
              <a:t>9.  I _______  English for two years.	                  (     study   )</a:t>
            </a:r>
          </a:p>
          <a:p>
            <a:r>
              <a:rPr lang="en-US" sz="1800" dirty="0" smtClean="0"/>
              <a:t>10.What _____  you eat for lunch yesterday?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</a:t>
            </a:r>
            <a:r>
              <a:rPr lang="en-US" sz="900" b="1" dirty="0" smtClean="0"/>
              <a:t> 						</a:t>
            </a:r>
            <a:r>
              <a:rPr lang="en-US" sz="1800" b="1" dirty="0" smtClean="0"/>
              <a:t>           (Present Tense)</a:t>
            </a:r>
          </a:p>
          <a:p>
            <a:pPr>
              <a:buNone/>
            </a:pP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  (     go 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(      see      ) 	</a:t>
            </a:r>
          </a:p>
          <a:p>
            <a:r>
              <a:rPr lang="en-US" sz="1800" dirty="0" smtClean="0"/>
              <a:t>3 . __</a:t>
            </a:r>
            <a:r>
              <a:rPr lang="en-US" sz="1800" u="sng" dirty="0" smtClean="0"/>
              <a:t>Did_</a:t>
            </a:r>
            <a:r>
              <a:rPr lang="en-US" sz="1800" dirty="0" smtClean="0"/>
              <a:t> Mike visit his grandmother last night?      (       do      ) 	</a:t>
            </a:r>
          </a:p>
          <a:p>
            <a:r>
              <a:rPr lang="en-US" sz="1800" dirty="0" smtClean="0"/>
              <a:t>4.  Alex did not _</a:t>
            </a:r>
            <a:r>
              <a:rPr lang="en-US" sz="1800" u="sng" dirty="0" smtClean="0"/>
              <a:t>work_</a:t>
            </a:r>
            <a:r>
              <a:rPr lang="en-US" sz="1800" dirty="0" smtClean="0"/>
              <a:t>_  last weekend.	                    (     work   ) 	</a:t>
            </a:r>
          </a:p>
          <a:p>
            <a:r>
              <a:rPr lang="en-US" sz="1800" dirty="0" smtClean="0"/>
              <a:t>5.  </a:t>
            </a:r>
            <a:r>
              <a:rPr lang="en-US" sz="1800" u="sng" dirty="0" smtClean="0"/>
              <a:t>Were_</a:t>
            </a:r>
            <a:r>
              <a:rPr lang="en-US" sz="1800" dirty="0" smtClean="0"/>
              <a:t>_ Judy and Liz at last month's meeting?      (      is         ) 	</a:t>
            </a:r>
          </a:p>
          <a:p>
            <a:r>
              <a:rPr lang="en-US" sz="1800" dirty="0" smtClean="0"/>
              <a:t>6.We ____  not happy after the sad ending.                 (      are      ) 	</a:t>
            </a:r>
          </a:p>
          <a:p>
            <a:r>
              <a:rPr lang="en-US" sz="1800" dirty="0" smtClean="0"/>
              <a:t>7. _____you see Jody's new dog yesterday?                 (      are      ) 	</a:t>
            </a:r>
          </a:p>
          <a:p>
            <a:r>
              <a:rPr lang="en-US" sz="1800" dirty="0" smtClean="0"/>
              <a:t>8.  Sorry, I ____  hear you at the door.	                   (     do        )</a:t>
            </a:r>
          </a:p>
          <a:p>
            <a:r>
              <a:rPr lang="en-US" sz="1800" dirty="0" smtClean="0"/>
              <a:t>9.  I _______  English for two years.	                   (    study   )</a:t>
            </a:r>
          </a:p>
          <a:p>
            <a:r>
              <a:rPr lang="en-US" sz="1800" dirty="0" smtClean="0"/>
              <a:t>10.What _____  you eat for lunch yesterday? 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</a:t>
            </a:r>
            <a:r>
              <a:rPr lang="en-US" sz="900" b="1" dirty="0" smtClean="0"/>
              <a:t> 						                </a:t>
            </a:r>
            <a:r>
              <a:rPr lang="en-US" sz="1800" b="1" dirty="0" smtClean="0"/>
              <a:t> (Present Tense)</a:t>
            </a:r>
          </a:p>
          <a:p>
            <a:pPr>
              <a:buNone/>
            </a:pP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 (     go 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(      see      ) 	</a:t>
            </a:r>
          </a:p>
          <a:p>
            <a:r>
              <a:rPr lang="en-US" sz="1800" dirty="0" smtClean="0"/>
              <a:t>3 . __</a:t>
            </a:r>
            <a:r>
              <a:rPr lang="en-US" sz="1800" u="sng" dirty="0" smtClean="0"/>
              <a:t>Did_</a:t>
            </a:r>
            <a:r>
              <a:rPr lang="en-US" sz="1800" dirty="0" smtClean="0"/>
              <a:t> Mike visit his grandmother last night?       (       do      ) 	</a:t>
            </a:r>
          </a:p>
          <a:p>
            <a:r>
              <a:rPr lang="en-US" sz="1800" dirty="0" smtClean="0"/>
              <a:t>4.  Alex did not _</a:t>
            </a:r>
            <a:r>
              <a:rPr lang="en-US" sz="1800" u="sng" dirty="0" smtClean="0"/>
              <a:t>work_</a:t>
            </a:r>
            <a:r>
              <a:rPr lang="en-US" sz="1800" dirty="0" smtClean="0"/>
              <a:t>_  last weekend.	                    (     work   ) 	</a:t>
            </a:r>
          </a:p>
          <a:p>
            <a:r>
              <a:rPr lang="en-US" sz="1800" dirty="0" smtClean="0"/>
              <a:t>5.  </a:t>
            </a:r>
            <a:r>
              <a:rPr lang="en-US" sz="1800" u="sng" dirty="0" smtClean="0"/>
              <a:t>Were_</a:t>
            </a:r>
            <a:r>
              <a:rPr lang="en-US" sz="1800" dirty="0" smtClean="0"/>
              <a:t>_ Judy and Liz at last month's meeting?       (      is         ) 	</a:t>
            </a:r>
          </a:p>
          <a:p>
            <a:r>
              <a:rPr lang="en-US" sz="1800" dirty="0" smtClean="0"/>
              <a:t>6.We _</a:t>
            </a:r>
            <a:r>
              <a:rPr lang="en-US" sz="1800" u="sng" dirty="0" smtClean="0"/>
              <a:t>were_</a:t>
            </a:r>
            <a:r>
              <a:rPr lang="en-US" sz="1800" dirty="0" smtClean="0"/>
              <a:t>  not happy after the sad ending.              (      are      ) 	</a:t>
            </a:r>
          </a:p>
          <a:p>
            <a:r>
              <a:rPr lang="en-US" sz="1800" dirty="0" smtClean="0"/>
              <a:t>7. _____you see Jody's new dog yesterday?                 (      are      ) 	</a:t>
            </a:r>
          </a:p>
          <a:p>
            <a:r>
              <a:rPr lang="en-US" sz="1800" dirty="0" smtClean="0"/>
              <a:t>8.  Sorry, I ____  hear you at the door.	                    (     do        )</a:t>
            </a:r>
          </a:p>
          <a:p>
            <a:r>
              <a:rPr lang="en-US" sz="1800" dirty="0" smtClean="0"/>
              <a:t>9.  I _______  English for two years.	                   (     study   )</a:t>
            </a:r>
          </a:p>
          <a:p>
            <a:r>
              <a:rPr lang="en-US" sz="1800" dirty="0" smtClean="0"/>
              <a:t>10.What _____  you eat for lunch yesterday? 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							(Present Tense)								</a:t>
            </a: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  (     go 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 (      see      ) 	</a:t>
            </a:r>
          </a:p>
          <a:p>
            <a:r>
              <a:rPr lang="en-US" sz="1800" dirty="0" smtClean="0"/>
              <a:t>3 . __</a:t>
            </a:r>
            <a:r>
              <a:rPr lang="en-US" sz="1800" u="sng" dirty="0" smtClean="0"/>
              <a:t>Did_</a:t>
            </a:r>
            <a:r>
              <a:rPr lang="en-US" sz="1800" dirty="0" smtClean="0"/>
              <a:t> Mike visit his grandmother last night?       (       do      ) 	</a:t>
            </a:r>
          </a:p>
          <a:p>
            <a:r>
              <a:rPr lang="en-US" sz="1800" dirty="0" smtClean="0"/>
              <a:t>4.  Alex did not _</a:t>
            </a:r>
            <a:r>
              <a:rPr lang="en-US" sz="1800" u="sng" dirty="0" smtClean="0"/>
              <a:t>work_</a:t>
            </a:r>
            <a:r>
              <a:rPr lang="en-US" sz="1800" dirty="0" smtClean="0"/>
              <a:t>_  last weekend.	                     (     work   ) 	</a:t>
            </a:r>
          </a:p>
          <a:p>
            <a:r>
              <a:rPr lang="en-US" sz="1800" dirty="0" smtClean="0"/>
              <a:t>5.  </a:t>
            </a:r>
            <a:r>
              <a:rPr lang="en-US" sz="1800" u="sng" dirty="0" smtClean="0"/>
              <a:t>Were_</a:t>
            </a:r>
            <a:r>
              <a:rPr lang="en-US" sz="1800" dirty="0" smtClean="0"/>
              <a:t>_ Judy and Liz at last month's meeting?       (      is         ) 	</a:t>
            </a:r>
          </a:p>
          <a:p>
            <a:r>
              <a:rPr lang="en-US" sz="1800" dirty="0" smtClean="0"/>
              <a:t>6.We _</a:t>
            </a:r>
            <a:r>
              <a:rPr lang="en-US" sz="1800" u="sng" dirty="0" smtClean="0"/>
              <a:t>were_</a:t>
            </a:r>
            <a:r>
              <a:rPr lang="en-US" sz="1800" dirty="0" smtClean="0"/>
              <a:t>  not happy after the sad ending.               (      are     ) 	</a:t>
            </a:r>
          </a:p>
          <a:p>
            <a:r>
              <a:rPr lang="en-US" sz="1800" dirty="0" smtClean="0"/>
              <a:t>7. _</a:t>
            </a:r>
            <a:r>
              <a:rPr lang="en-US" sz="1800" u="sng" dirty="0" smtClean="0"/>
              <a:t>Did</a:t>
            </a:r>
            <a:r>
              <a:rPr lang="en-US" sz="1800" dirty="0" smtClean="0"/>
              <a:t>_ you see Jody's new dog yesterday?                 (      do      ) 	</a:t>
            </a:r>
          </a:p>
          <a:p>
            <a:r>
              <a:rPr lang="en-US" sz="1800" dirty="0" smtClean="0"/>
              <a:t>8.  Sorry, I _</a:t>
            </a:r>
            <a:r>
              <a:rPr lang="en-US" sz="1800" u="sng" dirty="0" smtClean="0"/>
              <a:t>didn’t</a:t>
            </a:r>
            <a:r>
              <a:rPr lang="en-US" sz="1800" dirty="0" smtClean="0"/>
              <a:t>___  hear  you at the door.	  (     don’t      )</a:t>
            </a:r>
          </a:p>
          <a:p>
            <a:r>
              <a:rPr lang="en-US" sz="1800" dirty="0" smtClean="0"/>
              <a:t>9.  I _______  English for two years.	                  (     study   )</a:t>
            </a:r>
          </a:p>
          <a:p>
            <a:r>
              <a:rPr lang="en-US" sz="1800" dirty="0" smtClean="0"/>
              <a:t>10.What _____  you eat for lunch yesterday?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							(Present Tense)								</a:t>
            </a: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   (     go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 (      see      ) 	</a:t>
            </a:r>
          </a:p>
          <a:p>
            <a:r>
              <a:rPr lang="en-US" sz="1800" dirty="0" smtClean="0"/>
              <a:t>3 . __</a:t>
            </a:r>
            <a:r>
              <a:rPr lang="en-US" sz="1800" u="sng" dirty="0" smtClean="0"/>
              <a:t>Did_</a:t>
            </a:r>
            <a:r>
              <a:rPr lang="en-US" sz="1800" dirty="0" smtClean="0"/>
              <a:t> Mike visit his grandmother last night?       (       do      ) 	</a:t>
            </a:r>
          </a:p>
          <a:p>
            <a:r>
              <a:rPr lang="en-US" sz="1800" dirty="0" smtClean="0"/>
              <a:t>4.  Alex did not _</a:t>
            </a:r>
            <a:r>
              <a:rPr lang="en-US" sz="1800" u="sng" dirty="0" smtClean="0"/>
              <a:t>work_</a:t>
            </a:r>
            <a:r>
              <a:rPr lang="en-US" sz="1800" dirty="0" smtClean="0"/>
              <a:t>_  last weekend.	                     (     work   ) 	</a:t>
            </a:r>
          </a:p>
          <a:p>
            <a:r>
              <a:rPr lang="en-US" sz="1800" dirty="0" smtClean="0"/>
              <a:t>5.  </a:t>
            </a:r>
            <a:r>
              <a:rPr lang="en-US" sz="1800" u="sng" dirty="0" smtClean="0"/>
              <a:t>Were_</a:t>
            </a:r>
            <a:r>
              <a:rPr lang="en-US" sz="1800" dirty="0" smtClean="0"/>
              <a:t>_ Judy and Liz at last month's meeting?       (      is         ) 	</a:t>
            </a:r>
          </a:p>
          <a:p>
            <a:r>
              <a:rPr lang="en-US" sz="1800" dirty="0" smtClean="0"/>
              <a:t>6.We _</a:t>
            </a:r>
            <a:r>
              <a:rPr lang="en-US" sz="1800" u="sng" dirty="0" smtClean="0"/>
              <a:t>were_</a:t>
            </a:r>
            <a:r>
              <a:rPr lang="en-US" sz="1800" dirty="0" smtClean="0"/>
              <a:t>  not happy after the sad ending.               (      are     ) 	</a:t>
            </a:r>
          </a:p>
          <a:p>
            <a:r>
              <a:rPr lang="en-US" sz="1800" dirty="0" smtClean="0"/>
              <a:t>7. _</a:t>
            </a:r>
            <a:r>
              <a:rPr lang="en-US" sz="1800" u="sng" dirty="0" smtClean="0"/>
              <a:t>Did</a:t>
            </a:r>
            <a:r>
              <a:rPr lang="en-US" sz="1800" dirty="0" smtClean="0"/>
              <a:t>_ you see Jody's new dog yesterday?                  (      do      ) 	</a:t>
            </a:r>
          </a:p>
          <a:p>
            <a:r>
              <a:rPr lang="en-US" sz="1800" dirty="0" smtClean="0"/>
              <a:t>8.  Sorry, I _</a:t>
            </a:r>
            <a:r>
              <a:rPr lang="en-US" sz="1800" u="sng" dirty="0" smtClean="0"/>
              <a:t>didn’t</a:t>
            </a:r>
            <a:r>
              <a:rPr lang="en-US" sz="1800" dirty="0" smtClean="0"/>
              <a:t>___  hear  you at the door.	    (   don’t     )</a:t>
            </a:r>
          </a:p>
          <a:p>
            <a:r>
              <a:rPr lang="en-US" sz="1800" dirty="0" smtClean="0"/>
              <a:t>9.  I _studied____  English for two years.	                    (     study   )</a:t>
            </a:r>
          </a:p>
          <a:p>
            <a:r>
              <a:rPr lang="en-US" sz="1800" dirty="0" smtClean="0"/>
              <a:t>10.What _____  you eat for lunch yesterday?   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24672" cy="48798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/>
          </a:p>
          <a:p>
            <a:r>
              <a:rPr lang="en-US" sz="1800" b="1" dirty="0" smtClean="0"/>
              <a:t>Give the correct form of the following verbs:</a:t>
            </a:r>
          </a:p>
          <a:p>
            <a:pPr>
              <a:buNone/>
            </a:pPr>
            <a:r>
              <a:rPr lang="en-US" sz="1800" b="1" dirty="0" smtClean="0"/>
              <a:t> 							(Present Tense)								</a:t>
            </a:r>
            <a:endParaRPr lang="en-US" sz="900" b="1" dirty="0" smtClean="0"/>
          </a:p>
          <a:p>
            <a:r>
              <a:rPr lang="en-US" sz="1800" dirty="0" smtClean="0"/>
              <a:t>1 . I  </a:t>
            </a:r>
            <a:r>
              <a:rPr lang="en-US" sz="1800" u="sng" dirty="0" smtClean="0"/>
              <a:t>_went___</a:t>
            </a:r>
            <a:r>
              <a:rPr lang="en-US" sz="1800" dirty="0" smtClean="0"/>
              <a:t>  to the mall after school.	                    (     go        )		</a:t>
            </a:r>
          </a:p>
          <a:p>
            <a:r>
              <a:rPr lang="en-US" sz="1800" dirty="0" smtClean="0"/>
              <a:t>2. My brother _</a:t>
            </a:r>
            <a:r>
              <a:rPr lang="en-US" sz="1800" u="sng" dirty="0" smtClean="0"/>
              <a:t>saw_</a:t>
            </a:r>
            <a:r>
              <a:rPr lang="en-US" sz="1800" dirty="0" smtClean="0"/>
              <a:t>__  a bear an hour ago.                 (      see      ) 	</a:t>
            </a:r>
          </a:p>
          <a:p>
            <a:r>
              <a:rPr lang="en-US" sz="1800" dirty="0" smtClean="0"/>
              <a:t>3 . __</a:t>
            </a:r>
            <a:r>
              <a:rPr lang="en-US" sz="1800" u="sng" dirty="0" smtClean="0"/>
              <a:t>Did_</a:t>
            </a:r>
            <a:r>
              <a:rPr lang="en-US" sz="1800" dirty="0" smtClean="0"/>
              <a:t> Mike visit his grandmother last night?       (       do      ) 	</a:t>
            </a:r>
          </a:p>
          <a:p>
            <a:r>
              <a:rPr lang="en-US" sz="1800" dirty="0" smtClean="0"/>
              <a:t>4.  Alex did not _</a:t>
            </a:r>
            <a:r>
              <a:rPr lang="en-US" sz="1800" u="sng" dirty="0" smtClean="0"/>
              <a:t>work_</a:t>
            </a:r>
            <a:r>
              <a:rPr lang="en-US" sz="1800" dirty="0" smtClean="0"/>
              <a:t>_  last weekend.	                    (     work   ) 	</a:t>
            </a:r>
          </a:p>
          <a:p>
            <a:r>
              <a:rPr lang="en-US" sz="1800" dirty="0" smtClean="0"/>
              <a:t>5.  </a:t>
            </a:r>
            <a:r>
              <a:rPr lang="en-US" sz="1800" u="sng" dirty="0" smtClean="0"/>
              <a:t>Were_</a:t>
            </a:r>
            <a:r>
              <a:rPr lang="en-US" sz="1800" dirty="0" smtClean="0"/>
              <a:t>_ Judy and Liz at last month's meeting?       (      is         ) 	</a:t>
            </a:r>
          </a:p>
          <a:p>
            <a:r>
              <a:rPr lang="en-US" sz="1800" dirty="0" smtClean="0"/>
              <a:t>6.We _</a:t>
            </a:r>
            <a:r>
              <a:rPr lang="en-US" sz="1800" u="sng" dirty="0" smtClean="0"/>
              <a:t>were_</a:t>
            </a:r>
            <a:r>
              <a:rPr lang="en-US" sz="1800" dirty="0" smtClean="0"/>
              <a:t>  not happy after the sad ending.               (      are     ) 	</a:t>
            </a:r>
          </a:p>
          <a:p>
            <a:r>
              <a:rPr lang="en-US" sz="1800" dirty="0" smtClean="0"/>
              <a:t>7. _</a:t>
            </a:r>
            <a:r>
              <a:rPr lang="en-US" sz="1800" u="sng" dirty="0" smtClean="0"/>
              <a:t>Did</a:t>
            </a:r>
            <a:r>
              <a:rPr lang="en-US" sz="1800" dirty="0" smtClean="0"/>
              <a:t>_ you see Jody's new dog yesterday?                  (      do      ) 	</a:t>
            </a:r>
          </a:p>
          <a:p>
            <a:r>
              <a:rPr lang="en-US" sz="1800" dirty="0" smtClean="0"/>
              <a:t>8.  Sorry, I _</a:t>
            </a:r>
            <a:r>
              <a:rPr lang="en-US" sz="1800" u="sng" dirty="0" smtClean="0"/>
              <a:t>didn’t</a:t>
            </a:r>
            <a:r>
              <a:rPr lang="en-US" sz="1800" dirty="0" smtClean="0"/>
              <a:t>___  hear  you at the door.	    (     don’t    )</a:t>
            </a:r>
          </a:p>
          <a:p>
            <a:r>
              <a:rPr lang="en-US" sz="1800" dirty="0" smtClean="0"/>
              <a:t>9.  I </a:t>
            </a:r>
            <a:r>
              <a:rPr lang="en-US" sz="1800" u="sng" dirty="0" smtClean="0"/>
              <a:t>_studied___</a:t>
            </a:r>
            <a:r>
              <a:rPr lang="en-US" sz="1800" dirty="0" smtClean="0"/>
              <a:t>  English for two years.	                    (     study   )</a:t>
            </a:r>
          </a:p>
          <a:p>
            <a:r>
              <a:rPr lang="en-US" sz="1800" dirty="0" smtClean="0"/>
              <a:t>10.What </a:t>
            </a:r>
            <a:r>
              <a:rPr lang="en-US" sz="1800" u="sng" dirty="0" smtClean="0"/>
              <a:t>__did__</a:t>
            </a:r>
            <a:r>
              <a:rPr lang="en-US" sz="1800" dirty="0" smtClean="0"/>
              <a:t>  you eat for lunch yesterday?            (     do       )</a:t>
            </a:r>
          </a:p>
          <a:p>
            <a:endParaRPr lang="en-US" sz="1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= will + base form:  I will work tomorrow.  </a:t>
            </a:r>
          </a:p>
          <a:p>
            <a:pPr>
              <a:buNone/>
            </a:pPr>
            <a:r>
              <a:rPr lang="en-US" dirty="0" smtClean="0"/>
              <a:t>                                       He will eat dinner later. </a:t>
            </a:r>
          </a:p>
          <a:p>
            <a:pPr>
              <a:buNone/>
            </a:pPr>
            <a:r>
              <a:rPr lang="en-US" dirty="0" smtClean="0"/>
              <a:t>    OR am / is / are + (going to + base form): </a:t>
            </a:r>
          </a:p>
          <a:p>
            <a:pPr>
              <a:buNone/>
            </a:pPr>
            <a:r>
              <a:rPr lang="en-US" dirty="0" smtClean="0"/>
              <a:t>                     I am going to work tomorrow.   </a:t>
            </a:r>
          </a:p>
          <a:p>
            <a:pPr>
              <a:buNone/>
            </a:pPr>
            <a:r>
              <a:rPr lang="en-US" dirty="0" smtClean="0"/>
              <a:t>                     She is going to eat dinner at Al’s                                      Restaurant.</a:t>
            </a:r>
          </a:p>
          <a:p>
            <a:pPr>
              <a:buNone/>
            </a:pPr>
            <a:r>
              <a:rPr lang="en-US" dirty="0" smtClean="0"/>
              <a:t>                     We are going to study Unit 1 tonight.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1. A future event or activity.</a:t>
            </a:r>
          </a:p>
          <a:p>
            <a:pPr>
              <a:buNone/>
            </a:pPr>
            <a:r>
              <a:rPr lang="en-US" dirty="0" smtClean="0"/>
              <a:t>           e.g.   Our break will begin at  8:10.</a:t>
            </a:r>
          </a:p>
          <a:p>
            <a:pPr>
              <a:buNone/>
            </a:pPr>
            <a:r>
              <a:rPr lang="en-US" dirty="0" smtClean="0"/>
              <a:t>                     I will study later.</a:t>
            </a:r>
          </a:p>
          <a:p>
            <a:pPr>
              <a:buNone/>
            </a:pPr>
            <a:r>
              <a:rPr lang="en-US" dirty="0" smtClean="0"/>
              <a:t>                     I’m going to study later.</a:t>
            </a:r>
          </a:p>
          <a:p>
            <a:pPr>
              <a:buNone/>
            </a:pPr>
            <a:r>
              <a:rPr lang="en-US" dirty="0" smtClean="0"/>
              <a:t>2. Use </a:t>
            </a:r>
            <a:r>
              <a:rPr lang="en-US" b="1" u="sng" dirty="0" smtClean="0"/>
              <a:t>will</a:t>
            </a:r>
            <a:r>
              <a:rPr lang="en-US" dirty="0" smtClean="0"/>
              <a:t> (not: going to) to volunteer.</a:t>
            </a:r>
          </a:p>
          <a:p>
            <a:pPr>
              <a:buNone/>
            </a:pPr>
            <a:r>
              <a:rPr lang="en-US" dirty="0" smtClean="0"/>
              <a:t>             e.g. Wait a second. I will help you with that sofa. If you try to move it by yourself, your back will be out for a week.</a:t>
            </a:r>
          </a:p>
          <a:p>
            <a:pPr>
              <a:buNone/>
            </a:pPr>
            <a:r>
              <a:rPr lang="en-US" dirty="0" smtClean="0"/>
              <a:t>3. Use </a:t>
            </a:r>
            <a:r>
              <a:rPr lang="en-US" u="sng" dirty="0" smtClean="0"/>
              <a:t>going to</a:t>
            </a:r>
            <a:r>
              <a:rPr lang="en-US" dirty="0" smtClean="0"/>
              <a:t>  (</a:t>
            </a:r>
            <a:r>
              <a:rPr lang="en-US" b="1" dirty="0" smtClean="0"/>
              <a:t>not: will</a:t>
            </a:r>
            <a:r>
              <a:rPr lang="en-US" dirty="0" smtClean="0"/>
              <a:t>) with a preconceived plan.</a:t>
            </a:r>
          </a:p>
          <a:p>
            <a:pPr>
              <a:buNone/>
            </a:pPr>
            <a:r>
              <a:rPr lang="en-US" dirty="0" smtClean="0"/>
              <a:t>            e.g.  I’m going to mow my lawn tomorrow.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Using the words in parentheses, complete the text below with the appropriate tenses.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1. A: Why are you holding a piece of paper? </a:t>
            </a:r>
            <a:br>
              <a:rPr lang="en-US" dirty="0" smtClean="0"/>
            </a:br>
            <a:r>
              <a:rPr lang="en-US" dirty="0" smtClean="0"/>
              <a:t>    B: I (write) ______ a letter to my friends back home in Texas.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A: I'm about to fall asleep. I need to wake up! </a:t>
            </a:r>
            <a:br>
              <a:rPr lang="en-US" dirty="0" smtClean="0"/>
            </a:br>
            <a:r>
              <a:rPr lang="en-US" dirty="0" smtClean="0"/>
              <a:t>    B: I (get) ______  you a cup of coffee. That will wake you up.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A: I can't hear the television! </a:t>
            </a:r>
            <a:br>
              <a:rPr lang="en-US" dirty="0" smtClean="0"/>
            </a:br>
            <a:r>
              <a:rPr lang="en-US" dirty="0" smtClean="0"/>
              <a:t>    B: I (turn)  ________it up so you can hear it.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We are so excited about our trip next month to France. We (visit) _____ Paris,  Nice and Grenoble.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Sarah (come) ________to the party. Oliver (be)  _______there as well.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Ted: It is so hot in here! </a:t>
            </a:r>
            <a:br>
              <a:rPr lang="en-US" dirty="0" smtClean="0"/>
            </a:br>
            <a:r>
              <a:rPr lang="en-US" dirty="0" smtClean="0"/>
              <a:t>Sarah: I (turn)______  the air-conditioning on.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5200" dirty="0" smtClean="0"/>
              <a:t>   Using the words in parentheses, complete the text below with the appropriate tenses.</a:t>
            </a:r>
          </a:p>
          <a:p>
            <a:pPr>
              <a:buNone/>
            </a:pPr>
            <a:endParaRPr lang="en-US" sz="5200" dirty="0" smtClean="0"/>
          </a:p>
          <a:p>
            <a:pPr>
              <a:buNone/>
            </a:pPr>
            <a:endParaRPr lang="en-US" sz="5200" dirty="0" smtClean="0"/>
          </a:p>
          <a:p>
            <a:pPr>
              <a:buNone/>
            </a:pPr>
            <a:r>
              <a:rPr lang="en-US" sz="5200" dirty="0" smtClean="0"/>
              <a:t>  1. A: Why are you holding a piece of paper? </a:t>
            </a:r>
            <a:br>
              <a:rPr lang="en-US" sz="5200" dirty="0" smtClean="0"/>
            </a:br>
            <a:r>
              <a:rPr lang="en-US" sz="5200" dirty="0" smtClean="0"/>
              <a:t>   B: I (write)</a:t>
            </a:r>
            <a:r>
              <a:rPr lang="en-US" sz="5200" u="sng" dirty="0" smtClean="0"/>
              <a:t> </a:t>
            </a:r>
            <a:r>
              <a:rPr lang="en-US" sz="5200" b="1" u="sng" dirty="0" smtClean="0"/>
              <a:t>am going to write</a:t>
            </a:r>
            <a:r>
              <a:rPr lang="en-US" sz="5200" dirty="0" smtClean="0"/>
              <a:t> a letter to my friends back home in Texas. </a:t>
            </a:r>
            <a:br>
              <a:rPr lang="en-US" sz="5200" dirty="0" smtClean="0"/>
            </a:br>
            <a:endParaRPr lang="en-US" sz="5200" dirty="0" smtClean="0"/>
          </a:p>
          <a:p>
            <a:pPr>
              <a:buNone/>
            </a:pPr>
            <a:r>
              <a:rPr lang="en-US" sz="5200" dirty="0" smtClean="0"/>
              <a:t>    2. A: I'm about to fall asleep. I need to wake up! </a:t>
            </a:r>
            <a:br>
              <a:rPr lang="en-US" sz="5200" dirty="0" smtClean="0"/>
            </a:br>
            <a:r>
              <a:rPr lang="en-US" sz="5200" dirty="0" smtClean="0"/>
              <a:t>    B: I (get) ______  you a cup of coffee. That will wake you up. </a:t>
            </a:r>
            <a:br>
              <a:rPr lang="en-US" sz="5200" dirty="0" smtClean="0"/>
            </a:br>
            <a:r>
              <a:rPr lang="en-US" sz="5200" dirty="0" smtClean="0"/>
              <a:t/>
            </a:r>
            <a:br>
              <a:rPr lang="en-US" sz="5200" dirty="0" smtClean="0"/>
            </a:br>
            <a:r>
              <a:rPr lang="en-US" sz="5200" dirty="0" smtClean="0"/>
              <a:t>3. A: I can't hear the television! </a:t>
            </a:r>
            <a:br>
              <a:rPr lang="en-US" sz="5200" dirty="0" smtClean="0"/>
            </a:br>
            <a:r>
              <a:rPr lang="en-US" sz="5200" dirty="0" smtClean="0"/>
              <a:t>    B: I (turn)  ________it up so you can hear it. </a:t>
            </a:r>
            <a:br>
              <a:rPr lang="en-US" sz="5200" dirty="0" smtClean="0"/>
            </a:br>
            <a:r>
              <a:rPr lang="en-US" sz="5200" dirty="0" smtClean="0"/>
              <a:t/>
            </a:r>
            <a:br>
              <a:rPr lang="en-US" sz="5200" dirty="0" smtClean="0"/>
            </a:br>
            <a:r>
              <a:rPr lang="en-US" sz="5200" dirty="0" smtClean="0"/>
              <a:t>4. We are so excited about our trip next month to France. We (visit) _____ Paris,  Nice and Grenoble.</a:t>
            </a:r>
            <a:br>
              <a:rPr lang="en-US" sz="5200" dirty="0" smtClean="0"/>
            </a:br>
            <a:r>
              <a:rPr lang="en-US" sz="5200" dirty="0" smtClean="0"/>
              <a:t/>
            </a:r>
            <a:br>
              <a:rPr lang="en-US" sz="5200" dirty="0" smtClean="0"/>
            </a:br>
            <a:r>
              <a:rPr lang="en-US" sz="5200" dirty="0" smtClean="0"/>
              <a:t>5. Sarah (come) ________to the party. Oliver (be)  _______there as well. </a:t>
            </a:r>
            <a:br>
              <a:rPr lang="en-US" sz="5200" dirty="0" smtClean="0"/>
            </a:br>
            <a:r>
              <a:rPr lang="en-US" sz="5200" dirty="0" smtClean="0"/>
              <a:t/>
            </a:r>
            <a:br>
              <a:rPr lang="en-US" sz="5200" dirty="0" smtClean="0"/>
            </a:br>
            <a:r>
              <a:rPr lang="en-US" sz="5200" dirty="0" smtClean="0"/>
              <a:t>6. Ted: It is so hot in here! </a:t>
            </a:r>
            <a:br>
              <a:rPr lang="en-US" sz="5200" dirty="0" smtClean="0"/>
            </a:br>
            <a:r>
              <a:rPr lang="en-US" sz="5200" dirty="0" smtClean="0"/>
              <a:t>Sarah: I (turn)______  the air-conditioning on. </a:t>
            </a:r>
            <a:br>
              <a:rPr lang="en-US" sz="5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 </a:t>
            </a:r>
            <a:r>
              <a:rPr lang="en-US" b="1" dirty="0" smtClean="0"/>
              <a:t>Simple 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 </a:t>
            </a:r>
            <a:r>
              <a:rPr lang="en-US" dirty="0" smtClean="0"/>
              <a:t>= base form: I work.</a:t>
            </a:r>
          </a:p>
          <a:p>
            <a:r>
              <a:rPr lang="en-US" dirty="0" smtClean="0"/>
              <a:t>OR base form + -s: He work</a:t>
            </a:r>
            <a:r>
              <a:rPr lang="en-US" u="sng" dirty="0" smtClean="0"/>
              <a:t>s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                                    She work</a:t>
            </a:r>
            <a:r>
              <a:rPr lang="en-US" u="sng" dirty="0" smtClean="0"/>
              <a:t>s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                                       It work</a:t>
            </a:r>
            <a:r>
              <a:rPr lang="en-US" u="sng" dirty="0" smtClean="0"/>
              <a:t>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OR base form + -</a:t>
            </a:r>
            <a:r>
              <a:rPr lang="en-US" dirty="0" err="1" smtClean="0"/>
              <a:t>es</a:t>
            </a:r>
            <a:r>
              <a:rPr lang="en-US" dirty="0" smtClean="0"/>
              <a:t> : I watch / she watch</a:t>
            </a:r>
            <a:r>
              <a:rPr lang="en-US" u="sng" dirty="0" smtClean="0"/>
              <a:t>es.</a:t>
            </a:r>
          </a:p>
          <a:p>
            <a:pPr>
              <a:buNone/>
            </a:pPr>
            <a:r>
              <a:rPr lang="en-US" dirty="0" smtClean="0"/>
              <a:t>                                        I study / he stud</a:t>
            </a:r>
            <a:r>
              <a:rPr lang="en-US" u="sng" dirty="0" smtClean="0"/>
              <a:t>ies.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Autofit/>
          </a:bodyPr>
          <a:lstStyle/>
          <a:p>
            <a:r>
              <a:rPr lang="en-US" sz="1700" dirty="0" smtClean="0"/>
              <a:t>Using the words in parentheses, complete the text below with the appropriate tenses.</a:t>
            </a:r>
          </a:p>
          <a:p>
            <a:pPr>
              <a:buNone/>
            </a:pPr>
            <a:r>
              <a:rPr lang="en-US" sz="1700" dirty="0" smtClean="0"/>
              <a:t>     1. A: Why are you holding a piece of paper? </a:t>
            </a:r>
            <a:br>
              <a:rPr lang="en-US" sz="1700" dirty="0" smtClean="0"/>
            </a:br>
            <a:r>
              <a:rPr lang="en-US" sz="1700" dirty="0" smtClean="0"/>
              <a:t>   B: I (write)</a:t>
            </a:r>
            <a:r>
              <a:rPr lang="en-US" sz="1700" u="sng" dirty="0" smtClean="0"/>
              <a:t> </a:t>
            </a:r>
            <a:r>
              <a:rPr lang="en-US" sz="1700" b="1" u="sng" dirty="0" smtClean="0"/>
              <a:t>am going to write</a:t>
            </a:r>
            <a:r>
              <a:rPr lang="en-US" sz="1700" dirty="0" smtClean="0"/>
              <a:t> a letter to my friends back home in Texas. 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2. A: I'm about to fall asleep. I need to wake up! </a:t>
            </a:r>
            <a:br>
              <a:rPr lang="en-US" sz="1700" dirty="0" smtClean="0"/>
            </a:br>
            <a:r>
              <a:rPr lang="en-US" sz="1700" dirty="0" smtClean="0"/>
              <a:t>    B: I (get) </a:t>
            </a:r>
            <a:r>
              <a:rPr lang="en-US" sz="1700" b="1" u="sng" dirty="0" smtClean="0"/>
              <a:t>will get</a:t>
            </a:r>
            <a:r>
              <a:rPr lang="en-US" sz="1700" dirty="0" smtClean="0"/>
              <a:t> you a cup of coffee. That will wake you up. </a:t>
            </a:r>
          </a:p>
          <a:p>
            <a:pPr>
              <a:buNone/>
            </a:pPr>
            <a:r>
              <a:rPr lang="en-US" sz="1700" dirty="0" smtClean="0"/>
              <a:t>      3. A: I can't hear the television! </a:t>
            </a:r>
            <a:br>
              <a:rPr lang="en-US" sz="1700" dirty="0" smtClean="0"/>
            </a:br>
            <a:r>
              <a:rPr lang="en-US" sz="1700" dirty="0" smtClean="0"/>
              <a:t>    B: I (turn)  ________it up so you can hear it. 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4. We are so excited about our trip next month to France. We (visit) _____ Paris,  Nice and Grenoble.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5. Sarah (come) ________to the party. Oliver (be)  _______there as well. 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6. Ted: It is so hot in here! </a:t>
            </a:r>
            <a:br>
              <a:rPr lang="en-US" sz="1700" dirty="0" smtClean="0"/>
            </a:br>
            <a:r>
              <a:rPr lang="en-US" sz="1700" dirty="0" smtClean="0"/>
              <a:t>Sarah: I (turn)______  the air-conditioning on. </a:t>
            </a:r>
            <a:br>
              <a:rPr lang="en-US" sz="1700" dirty="0" smtClean="0"/>
            </a:b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2800" dirty="0" smtClean="0"/>
              <a:t>Using the words in parentheses, complete the text below with the appropriate tenses.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  1. A: Why are you holding a piece of paper? </a:t>
            </a:r>
            <a:br>
              <a:rPr lang="en-US" dirty="0" smtClean="0"/>
            </a:br>
            <a:r>
              <a:rPr lang="en-US" dirty="0" smtClean="0"/>
              <a:t>   B: I (write)</a:t>
            </a:r>
            <a:r>
              <a:rPr lang="en-US" u="sng" dirty="0" smtClean="0"/>
              <a:t> </a:t>
            </a:r>
            <a:r>
              <a:rPr lang="en-US" b="1" u="sng" dirty="0" smtClean="0"/>
              <a:t>am going to write</a:t>
            </a:r>
            <a:r>
              <a:rPr lang="en-US" dirty="0" smtClean="0"/>
              <a:t> a letter to my friends back home in Texas.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A: I'm about to fall asleep. I need to wake up! </a:t>
            </a:r>
            <a:br>
              <a:rPr lang="en-US" dirty="0" smtClean="0"/>
            </a:br>
            <a:r>
              <a:rPr lang="en-US" dirty="0" smtClean="0"/>
              <a:t>    B: I (get) </a:t>
            </a:r>
            <a:r>
              <a:rPr lang="en-US" b="1" u="sng" dirty="0" smtClean="0"/>
              <a:t>will get</a:t>
            </a:r>
            <a:r>
              <a:rPr lang="en-US" dirty="0" smtClean="0"/>
              <a:t> you a cup of coffee. That will wake you up.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A: I can't hear the television! </a:t>
            </a:r>
            <a:br>
              <a:rPr lang="en-US" dirty="0" smtClean="0"/>
            </a:br>
            <a:r>
              <a:rPr lang="en-US" dirty="0" smtClean="0"/>
              <a:t>    B: I (turn)</a:t>
            </a:r>
            <a:r>
              <a:rPr lang="en-US" u="sng" dirty="0" smtClean="0"/>
              <a:t> </a:t>
            </a:r>
            <a:r>
              <a:rPr lang="en-US" b="1" u="sng" dirty="0" smtClean="0"/>
              <a:t>will turn</a:t>
            </a:r>
            <a:r>
              <a:rPr lang="en-US" dirty="0" smtClean="0"/>
              <a:t> it up so you can hear it. </a:t>
            </a:r>
          </a:p>
          <a:p>
            <a:pPr>
              <a:buNone/>
            </a:pPr>
            <a:r>
              <a:rPr lang="en-US" dirty="0" smtClean="0"/>
              <a:t>     4. We are so excited about our trip next month to France. We (visit) _____ Paris,  Nice and Grenoble.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Sarah (come) ________to the party. Oliver (be)  _______there as well.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Ted: It is so hot in here! </a:t>
            </a:r>
            <a:br>
              <a:rPr lang="en-US" dirty="0" smtClean="0"/>
            </a:br>
            <a:r>
              <a:rPr lang="en-US" dirty="0" smtClean="0"/>
              <a:t>Sarah: I (turn)______  the air-conditioning on. 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700" dirty="0" smtClean="0"/>
              <a:t>    Using the words in parentheses, complete the text below with the appropriate tenses.</a:t>
            </a:r>
          </a:p>
          <a:p>
            <a:pPr>
              <a:buNone/>
            </a:pPr>
            <a:r>
              <a:rPr lang="en-US" sz="1700" dirty="0" smtClean="0"/>
              <a:t>      1. A: Why are you holding a piece of paper? </a:t>
            </a:r>
            <a:br>
              <a:rPr lang="en-US" sz="1700" dirty="0" smtClean="0"/>
            </a:br>
            <a:r>
              <a:rPr lang="en-US" sz="1700" dirty="0" smtClean="0"/>
              <a:t>   B: I (write)</a:t>
            </a:r>
            <a:r>
              <a:rPr lang="en-US" sz="1700" u="sng" dirty="0" smtClean="0"/>
              <a:t> </a:t>
            </a:r>
            <a:r>
              <a:rPr lang="en-US" sz="1700" b="1" u="sng" dirty="0" smtClean="0"/>
              <a:t>am going to write</a:t>
            </a:r>
            <a:r>
              <a:rPr lang="en-US" sz="1700" dirty="0" smtClean="0"/>
              <a:t> a letter to my friends back home in Texas. 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2. A: I'm about to fall asleep. I need to wake up! </a:t>
            </a:r>
            <a:br>
              <a:rPr lang="en-US" sz="1700" dirty="0" smtClean="0"/>
            </a:br>
            <a:r>
              <a:rPr lang="en-US" sz="1700" dirty="0" smtClean="0"/>
              <a:t>    B: I (get) </a:t>
            </a:r>
            <a:r>
              <a:rPr lang="en-US" sz="1700" b="1" u="sng" dirty="0" smtClean="0"/>
              <a:t>will get</a:t>
            </a:r>
            <a:r>
              <a:rPr lang="en-US" sz="1700" dirty="0" smtClean="0"/>
              <a:t> you a cup of coffee. That will wake you up. 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3. A: I can't hear the television! </a:t>
            </a:r>
            <a:br>
              <a:rPr lang="en-US" sz="1700" dirty="0" smtClean="0"/>
            </a:br>
            <a:r>
              <a:rPr lang="en-US" sz="1700" dirty="0" smtClean="0"/>
              <a:t>    B: I (turn)</a:t>
            </a:r>
            <a:r>
              <a:rPr lang="en-US" sz="1700" u="sng" dirty="0" smtClean="0"/>
              <a:t> </a:t>
            </a:r>
            <a:r>
              <a:rPr lang="en-US" sz="1700" b="1" u="sng" dirty="0" smtClean="0"/>
              <a:t>will turn</a:t>
            </a:r>
            <a:r>
              <a:rPr lang="en-US" sz="1700" dirty="0" smtClean="0"/>
              <a:t> it up so you can hear it. 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4. We are so excited about our trip next month to France. We (visit) </a:t>
            </a:r>
            <a:r>
              <a:rPr lang="en-US" sz="1700" b="1" u="sng" dirty="0" smtClean="0"/>
              <a:t>are going to visit</a:t>
            </a:r>
            <a:r>
              <a:rPr lang="en-US" sz="1700" dirty="0" smtClean="0"/>
              <a:t> Paris, Nice and      Grenoble.</a:t>
            </a:r>
          </a:p>
          <a:p>
            <a:endParaRPr lang="en-US" sz="1700" dirty="0" smtClean="0"/>
          </a:p>
          <a:p>
            <a:pPr>
              <a:buNone/>
            </a:pPr>
            <a:r>
              <a:rPr lang="en-US" sz="1700" dirty="0" smtClean="0"/>
              <a:t>     5. Sarah (come) ________to the party. Oliver (be)  _______there as well. 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>6. Ted: It is so hot in here! </a:t>
            </a:r>
            <a:br>
              <a:rPr lang="en-US" sz="1700" dirty="0" smtClean="0"/>
            </a:br>
            <a:r>
              <a:rPr lang="en-US" sz="1700" dirty="0" smtClean="0"/>
              <a:t>Sarah: I (turn)______  the air-conditioning on. </a:t>
            </a:r>
            <a:br>
              <a:rPr lang="en-US" sz="1700" dirty="0" smtClean="0"/>
            </a:b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800" dirty="0" smtClean="0"/>
              <a:t> Using the words in parentheses, complete the text below with the appropriate tenses.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1. A: Why are you holding a piece of paper? </a:t>
            </a:r>
            <a:br>
              <a:rPr lang="en-US" dirty="0" smtClean="0"/>
            </a:br>
            <a:r>
              <a:rPr lang="en-US" dirty="0" smtClean="0"/>
              <a:t>   B: I (write)</a:t>
            </a:r>
            <a:r>
              <a:rPr lang="en-US" u="sng" dirty="0" smtClean="0"/>
              <a:t> </a:t>
            </a:r>
            <a:r>
              <a:rPr lang="en-US" b="1" u="sng" dirty="0" smtClean="0"/>
              <a:t>am going to write</a:t>
            </a:r>
            <a:r>
              <a:rPr lang="en-US" dirty="0" smtClean="0"/>
              <a:t> a letter to my friends back home in Texas.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A: I'm about to fall asleep. I need to wake up! </a:t>
            </a:r>
            <a:br>
              <a:rPr lang="en-US" dirty="0" smtClean="0"/>
            </a:br>
            <a:r>
              <a:rPr lang="en-US" dirty="0" smtClean="0"/>
              <a:t>    B: I (get) </a:t>
            </a:r>
            <a:r>
              <a:rPr lang="en-US" b="1" u="sng" dirty="0" smtClean="0"/>
              <a:t>will get</a:t>
            </a:r>
            <a:r>
              <a:rPr lang="en-US" dirty="0" smtClean="0"/>
              <a:t> you a cup of coffee. That will wake you up.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A: I can't hear the television! </a:t>
            </a:r>
            <a:br>
              <a:rPr lang="en-US" dirty="0" smtClean="0"/>
            </a:br>
            <a:r>
              <a:rPr lang="en-US" dirty="0" smtClean="0"/>
              <a:t>    B: I (turn)</a:t>
            </a:r>
            <a:r>
              <a:rPr lang="en-US" u="sng" dirty="0" smtClean="0"/>
              <a:t> </a:t>
            </a:r>
            <a:r>
              <a:rPr lang="en-US" b="1" u="sng" dirty="0" smtClean="0"/>
              <a:t>will turn</a:t>
            </a:r>
            <a:r>
              <a:rPr lang="en-US" dirty="0" smtClean="0"/>
              <a:t> it up so you can hear it.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We are so excited about our trip next month to France. We (visit) </a:t>
            </a:r>
            <a:r>
              <a:rPr lang="en-US" b="1" u="sng" dirty="0" smtClean="0"/>
              <a:t>are going to visit</a:t>
            </a:r>
            <a:r>
              <a:rPr lang="en-US" dirty="0" smtClean="0"/>
              <a:t> Paris, Nice and      Grenoble.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Sarah (come) </a:t>
            </a:r>
            <a:r>
              <a:rPr lang="en-US" b="1" u="sng" dirty="0" smtClean="0"/>
              <a:t>will come</a:t>
            </a:r>
            <a:r>
              <a:rPr lang="en-US" dirty="0" smtClean="0"/>
              <a:t> to the party. Oliver (be)  _______there as well.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Ted: It is so hot in here! </a:t>
            </a:r>
            <a:br>
              <a:rPr lang="en-US" dirty="0" smtClean="0"/>
            </a:br>
            <a:r>
              <a:rPr lang="en-US" dirty="0" smtClean="0"/>
              <a:t>Sarah: I (turn)______  the air-conditioning on. 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800" dirty="0" smtClean="0"/>
              <a:t>   Using the words in parentheses, complete the text below with the appropriate tenses.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1. A: Why are you holding a piece of paper? </a:t>
            </a:r>
            <a:br>
              <a:rPr lang="en-US" dirty="0" smtClean="0"/>
            </a:br>
            <a:r>
              <a:rPr lang="en-US" dirty="0" smtClean="0"/>
              <a:t>   B: I (write)</a:t>
            </a:r>
            <a:r>
              <a:rPr lang="en-US" u="sng" dirty="0" smtClean="0"/>
              <a:t> </a:t>
            </a:r>
            <a:r>
              <a:rPr lang="en-US" b="1" u="sng" dirty="0" smtClean="0"/>
              <a:t>am going to write</a:t>
            </a:r>
            <a:r>
              <a:rPr lang="en-US" dirty="0" smtClean="0"/>
              <a:t> a letter to my friends back home in Texas.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A: I'm about to fall asleep. I need to wake up! </a:t>
            </a:r>
            <a:br>
              <a:rPr lang="en-US" dirty="0" smtClean="0"/>
            </a:br>
            <a:r>
              <a:rPr lang="en-US" dirty="0" smtClean="0"/>
              <a:t>    B: I (get) </a:t>
            </a:r>
            <a:r>
              <a:rPr lang="en-US" b="1" u="sng" dirty="0" smtClean="0"/>
              <a:t>will get</a:t>
            </a:r>
            <a:r>
              <a:rPr lang="en-US" dirty="0" smtClean="0"/>
              <a:t> you a cup of coffee. That will wake you up.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A: I can't hear the television! </a:t>
            </a:r>
            <a:br>
              <a:rPr lang="en-US" dirty="0" smtClean="0"/>
            </a:br>
            <a:r>
              <a:rPr lang="en-US" dirty="0" smtClean="0"/>
              <a:t>    B: I (turn)</a:t>
            </a:r>
            <a:r>
              <a:rPr lang="en-US" u="sng" dirty="0" smtClean="0"/>
              <a:t> </a:t>
            </a:r>
            <a:r>
              <a:rPr lang="en-US" b="1" u="sng" dirty="0" smtClean="0"/>
              <a:t>will turn</a:t>
            </a:r>
            <a:r>
              <a:rPr lang="en-US" dirty="0" smtClean="0"/>
              <a:t> it up so you can hear it.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We are so excited about our trip next month to France. We (visit) </a:t>
            </a:r>
            <a:r>
              <a:rPr lang="en-US" b="1" u="sng" dirty="0" smtClean="0"/>
              <a:t>are going to visit</a:t>
            </a:r>
            <a:r>
              <a:rPr lang="en-US" dirty="0" smtClean="0"/>
              <a:t> Paris, Nice and      Grenoble.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Sarah (come) </a:t>
            </a:r>
            <a:r>
              <a:rPr lang="en-US" b="1" u="sng" dirty="0" smtClean="0"/>
              <a:t>will come</a:t>
            </a:r>
            <a:r>
              <a:rPr lang="en-US" dirty="0" smtClean="0"/>
              <a:t> to the party. Oliver (be) </a:t>
            </a:r>
            <a:r>
              <a:rPr lang="en-US" b="1" u="sng" dirty="0" smtClean="0"/>
              <a:t>will be</a:t>
            </a:r>
            <a:r>
              <a:rPr lang="en-US" u="sng" dirty="0" smtClean="0"/>
              <a:t> </a:t>
            </a:r>
            <a:r>
              <a:rPr lang="en-US" dirty="0" smtClean="0"/>
              <a:t>there as well. 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Ted: It is so hot in here! </a:t>
            </a:r>
            <a:br>
              <a:rPr lang="en-US" dirty="0" smtClean="0"/>
            </a:br>
            <a:r>
              <a:rPr lang="en-US" dirty="0" smtClean="0"/>
              <a:t>Sarah: I (turn)______  the air-conditioning on. 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803648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2800" dirty="0" smtClean="0"/>
              <a:t>Using the words in parentheses, complete the text below with the appropriate tenses.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1. A: Why are you holding a piece of paper? </a:t>
            </a:r>
            <a:br>
              <a:rPr lang="en-US" dirty="0" smtClean="0"/>
            </a:br>
            <a:r>
              <a:rPr lang="en-US" dirty="0" smtClean="0"/>
              <a:t>    B: I (write)</a:t>
            </a:r>
            <a:r>
              <a:rPr lang="en-US" u="sng" dirty="0" smtClean="0"/>
              <a:t> </a:t>
            </a:r>
            <a:r>
              <a:rPr lang="en-US" b="1" u="sng" dirty="0" smtClean="0"/>
              <a:t>am going to write</a:t>
            </a:r>
            <a:r>
              <a:rPr lang="en-US" dirty="0" smtClean="0"/>
              <a:t> a letter to my friends back home in Texas.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A: I'm about to fall asleep. I need to wake up! </a:t>
            </a:r>
            <a:br>
              <a:rPr lang="en-US" dirty="0" smtClean="0"/>
            </a:br>
            <a:r>
              <a:rPr lang="en-US" dirty="0" smtClean="0"/>
              <a:t>    B: I (get) </a:t>
            </a:r>
            <a:r>
              <a:rPr lang="en-US" b="1" u="sng" dirty="0" smtClean="0"/>
              <a:t>will get</a:t>
            </a:r>
            <a:r>
              <a:rPr lang="en-US" dirty="0" smtClean="0"/>
              <a:t> you a cup of coffee. That will wake you up.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A: I can't hear the television! </a:t>
            </a:r>
            <a:br>
              <a:rPr lang="en-US" dirty="0" smtClean="0"/>
            </a:br>
            <a:r>
              <a:rPr lang="en-US" dirty="0" smtClean="0"/>
              <a:t>    B: I (turn)</a:t>
            </a:r>
            <a:r>
              <a:rPr lang="en-US" u="sng" dirty="0" smtClean="0"/>
              <a:t> </a:t>
            </a:r>
            <a:r>
              <a:rPr lang="en-US" b="1" u="sng" dirty="0" smtClean="0"/>
              <a:t>will turn</a:t>
            </a:r>
            <a:r>
              <a:rPr lang="en-US" dirty="0" smtClean="0"/>
              <a:t> it up so you can hear it.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We are so excited about our trip next month to France. We (visit) </a:t>
            </a:r>
            <a:r>
              <a:rPr lang="en-US" b="1" u="sng" dirty="0" smtClean="0"/>
              <a:t>are going to visit</a:t>
            </a:r>
            <a:r>
              <a:rPr lang="en-US" dirty="0" smtClean="0"/>
              <a:t> Paris, Nice and      Grenoble.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 Sarah (come) </a:t>
            </a:r>
            <a:r>
              <a:rPr lang="en-US" b="1" u="sng" dirty="0" smtClean="0"/>
              <a:t>will come</a:t>
            </a:r>
            <a:r>
              <a:rPr lang="en-US" dirty="0" smtClean="0"/>
              <a:t> to the party. Oliver (be) </a:t>
            </a:r>
            <a:r>
              <a:rPr lang="en-US" b="1" u="sng" dirty="0" smtClean="0"/>
              <a:t>will be</a:t>
            </a:r>
            <a:r>
              <a:rPr lang="en-US" u="sng" dirty="0" smtClean="0"/>
              <a:t> </a:t>
            </a:r>
            <a:r>
              <a:rPr lang="en-US" dirty="0" smtClean="0"/>
              <a:t>there as well.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Ted: It is so hot in here! </a:t>
            </a:r>
            <a:br>
              <a:rPr lang="en-US" dirty="0" smtClean="0"/>
            </a:br>
            <a:r>
              <a:rPr lang="en-US" dirty="0" smtClean="0"/>
              <a:t>    Sarah: I (turn)</a:t>
            </a:r>
            <a:r>
              <a:rPr lang="en-US" u="sng" dirty="0" smtClean="0"/>
              <a:t> </a:t>
            </a:r>
            <a:r>
              <a:rPr lang="en-US" b="1" u="sng" dirty="0" smtClean="0"/>
              <a:t>will turn</a:t>
            </a:r>
            <a:r>
              <a:rPr lang="en-US" dirty="0" smtClean="0"/>
              <a:t> the air-conditioning on. </a:t>
            </a:r>
            <a:br>
              <a:rPr lang="en-US" dirty="0" smtClean="0"/>
            </a:b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1. A general truth.</a:t>
            </a:r>
          </a:p>
          <a:p>
            <a:pPr>
              <a:buNone/>
            </a:pPr>
            <a:r>
              <a:rPr lang="en-US" dirty="0" smtClean="0"/>
              <a:t>            e.g.  The sky </a:t>
            </a:r>
            <a:r>
              <a:rPr lang="en-US" u="sng" dirty="0" smtClean="0"/>
              <a:t>is</a:t>
            </a:r>
            <a:r>
              <a:rPr lang="en-US" dirty="0" smtClean="0"/>
              <a:t> blue.</a:t>
            </a:r>
          </a:p>
          <a:p>
            <a:pPr>
              <a:buNone/>
            </a:pPr>
            <a:r>
              <a:rPr lang="en-US" dirty="0" smtClean="0"/>
              <a:t>2. A typical activity.</a:t>
            </a:r>
          </a:p>
          <a:p>
            <a:pPr>
              <a:buNone/>
            </a:pPr>
            <a:r>
              <a:rPr lang="en-US" dirty="0" smtClean="0"/>
              <a:t>            e.g.    I always </a:t>
            </a:r>
            <a:r>
              <a:rPr lang="en-US" u="sng" dirty="0" smtClean="0"/>
              <a:t>brush </a:t>
            </a:r>
            <a:r>
              <a:rPr lang="en-US" dirty="0" smtClean="0"/>
              <a:t>after I eat.</a:t>
            </a:r>
          </a:p>
          <a:p>
            <a:pPr>
              <a:buNone/>
            </a:pPr>
            <a:r>
              <a:rPr lang="en-US" dirty="0" smtClean="0"/>
              <a:t>                      Bob </a:t>
            </a:r>
            <a:r>
              <a:rPr lang="en-US" u="sng" dirty="0" smtClean="0"/>
              <a:t>watches</a:t>
            </a:r>
            <a:r>
              <a:rPr lang="en-US" dirty="0" smtClean="0"/>
              <a:t> TV every night.</a:t>
            </a:r>
          </a:p>
          <a:p>
            <a:pPr>
              <a:buNone/>
            </a:pPr>
            <a:r>
              <a:rPr lang="en-US" dirty="0" smtClean="0"/>
              <a:t>                      Sara </a:t>
            </a:r>
            <a:r>
              <a:rPr lang="en-US" u="sng" dirty="0" smtClean="0"/>
              <a:t>works </a:t>
            </a:r>
            <a:r>
              <a:rPr lang="en-US" dirty="0" smtClean="0"/>
              <a:t>5 days a week.</a:t>
            </a:r>
          </a:p>
          <a:p>
            <a:pPr>
              <a:buNone/>
            </a:pPr>
            <a:r>
              <a:rPr lang="en-US" dirty="0" smtClean="0"/>
              <a:t>3. A statement of something existing at the time of speaking.</a:t>
            </a:r>
          </a:p>
          <a:p>
            <a:pPr>
              <a:buNone/>
            </a:pPr>
            <a:r>
              <a:rPr lang="en-US" dirty="0" smtClean="0"/>
              <a:t>            e.g.    I </a:t>
            </a:r>
            <a:r>
              <a:rPr lang="en-US" u="sng" dirty="0" smtClean="0"/>
              <a:t>hear</a:t>
            </a:r>
            <a:r>
              <a:rPr lang="en-US" dirty="0" smtClean="0"/>
              <a:t> the train coming. </a:t>
            </a:r>
          </a:p>
          <a:p>
            <a:pPr>
              <a:buNone/>
            </a:pPr>
            <a:r>
              <a:rPr lang="en-US" dirty="0" smtClean="0"/>
              <a:t>                      I </a:t>
            </a:r>
            <a:r>
              <a:rPr lang="en-US" u="sng" dirty="0" smtClean="0"/>
              <a:t>smell</a:t>
            </a:r>
            <a:r>
              <a:rPr lang="en-US" dirty="0" smtClean="0"/>
              <a:t> smoke.</a:t>
            </a:r>
          </a:p>
          <a:p>
            <a:pPr>
              <a:buNone/>
            </a:pPr>
            <a:r>
              <a:rPr lang="en-US" dirty="0" smtClean="0"/>
              <a:t>4. A scheduled event or activity.</a:t>
            </a:r>
          </a:p>
          <a:p>
            <a:pPr>
              <a:buNone/>
            </a:pPr>
            <a:r>
              <a:rPr lang="en-US" dirty="0" smtClean="0"/>
              <a:t>            e.g.   My plane </a:t>
            </a:r>
            <a:r>
              <a:rPr lang="en-US" u="sng" dirty="0" smtClean="0"/>
              <a:t>leaves</a:t>
            </a:r>
            <a:r>
              <a:rPr lang="en-US" dirty="0" smtClean="0"/>
              <a:t> at 8:30 tomorrow.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   open(s) - speak(s) - take(s) - do(</a:t>
            </a:r>
            <a:r>
              <a:rPr lang="en-US" dirty="0" err="1" smtClean="0"/>
              <a:t>es</a:t>
            </a:r>
            <a:r>
              <a:rPr lang="en-US" dirty="0" smtClean="0"/>
              <a:t>) - cause(s) - live(s) - play(s) - close(s) 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_____  hand ball very well.</a:t>
            </a:r>
          </a:p>
          <a:p>
            <a:r>
              <a:rPr lang="en-US" dirty="0" smtClean="0"/>
              <a:t>The swimming pool  _____at 7:00 in the morning.</a:t>
            </a:r>
          </a:p>
          <a:p>
            <a:r>
              <a:rPr lang="en-US" dirty="0" smtClean="0"/>
              <a:t>It  ______at 9:00 in the evening.</a:t>
            </a:r>
          </a:p>
          <a:p>
            <a:r>
              <a:rPr lang="en-US" dirty="0" smtClean="0"/>
              <a:t>Bad driving _____ many accidents.</a:t>
            </a:r>
          </a:p>
          <a:p>
            <a:r>
              <a:rPr lang="en-US" dirty="0" smtClean="0"/>
              <a:t>My parents  ______in a very small flat.</a:t>
            </a:r>
          </a:p>
          <a:p>
            <a:r>
              <a:rPr lang="en-US" dirty="0" smtClean="0"/>
              <a:t>The Olympic Games _____ place every four years.</a:t>
            </a:r>
          </a:p>
          <a:p>
            <a:r>
              <a:rPr lang="en-US" dirty="0" smtClean="0"/>
              <a:t>They are good students. They always ______  their homework.</a:t>
            </a:r>
          </a:p>
          <a:p>
            <a:r>
              <a:rPr lang="en-US" dirty="0" smtClean="0"/>
              <a:t>My students  ______a little English.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   open(s) - speak(s) - take(s) - do(</a:t>
            </a:r>
            <a:r>
              <a:rPr lang="en-US" dirty="0" err="1" smtClean="0"/>
              <a:t>es</a:t>
            </a:r>
            <a:r>
              <a:rPr lang="en-US" dirty="0" smtClean="0"/>
              <a:t>) - cause(s) - live(s) - play(s) - close(s) 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_____at 7:00 in the morning.</a:t>
            </a:r>
          </a:p>
          <a:p>
            <a:r>
              <a:rPr lang="en-US" dirty="0" smtClean="0"/>
              <a:t>It  ______at 9:00 in the evening.</a:t>
            </a:r>
          </a:p>
          <a:p>
            <a:r>
              <a:rPr lang="en-US" dirty="0" smtClean="0"/>
              <a:t>Bad driving _____ many accidents.</a:t>
            </a:r>
          </a:p>
          <a:p>
            <a:r>
              <a:rPr lang="en-US" dirty="0" smtClean="0"/>
              <a:t>My parents  ______in a very small flat.</a:t>
            </a:r>
          </a:p>
          <a:p>
            <a:r>
              <a:rPr lang="en-US" dirty="0" smtClean="0"/>
              <a:t>The Olympic Games _____ place every four years.</a:t>
            </a:r>
          </a:p>
          <a:p>
            <a:r>
              <a:rPr lang="en-US" dirty="0" smtClean="0"/>
              <a:t>They are good students. They always ______  their homework.</a:t>
            </a:r>
          </a:p>
          <a:p>
            <a:r>
              <a:rPr lang="en-US" dirty="0" smtClean="0"/>
              <a:t>My students  ______a little English.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open(s) - speak(s) - take(s) - do( </a:t>
            </a:r>
            <a:r>
              <a:rPr lang="en-US" dirty="0" err="1" smtClean="0"/>
              <a:t>es</a:t>
            </a:r>
            <a:r>
              <a:rPr lang="en-US" dirty="0" smtClean="0"/>
              <a:t>) - cause(s) - live(s) - play(s) - close(s) - live(s)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</a:t>
            </a:r>
            <a:r>
              <a:rPr lang="en-US" u="sng" dirty="0" smtClean="0"/>
              <a:t>opens </a:t>
            </a:r>
            <a:r>
              <a:rPr lang="en-US" dirty="0" smtClean="0"/>
              <a:t>_ at 7:00 in the morning.</a:t>
            </a:r>
          </a:p>
          <a:p>
            <a:r>
              <a:rPr lang="en-US" dirty="0" smtClean="0"/>
              <a:t>It  ______at 9:00 in the evening.</a:t>
            </a:r>
          </a:p>
          <a:p>
            <a:r>
              <a:rPr lang="en-US" dirty="0" smtClean="0"/>
              <a:t>Bad driving _____ many accidents.</a:t>
            </a:r>
          </a:p>
          <a:p>
            <a:r>
              <a:rPr lang="en-US" dirty="0" smtClean="0"/>
              <a:t>My parents  ______in a very small flat.</a:t>
            </a:r>
          </a:p>
          <a:p>
            <a:r>
              <a:rPr lang="en-US" dirty="0" smtClean="0"/>
              <a:t>The Olympic Games _____ place every four years.</a:t>
            </a:r>
          </a:p>
          <a:p>
            <a:r>
              <a:rPr lang="en-US" dirty="0" smtClean="0"/>
              <a:t>They are good students. They always ______  their homework.</a:t>
            </a:r>
          </a:p>
          <a:p>
            <a:r>
              <a:rPr lang="en-US" dirty="0" smtClean="0"/>
              <a:t>My students  ______a little English.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open(s) - speak(s) - take(s) - do( </a:t>
            </a:r>
            <a:r>
              <a:rPr lang="en-US" dirty="0" err="1" smtClean="0"/>
              <a:t>es</a:t>
            </a:r>
            <a:r>
              <a:rPr lang="en-US" dirty="0" smtClean="0"/>
              <a:t>) - cause(s) - live(s) - play(s) - close(s) - live(s)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</a:t>
            </a:r>
            <a:r>
              <a:rPr lang="en-US" u="sng" dirty="0" smtClean="0"/>
              <a:t>opens</a:t>
            </a:r>
            <a:r>
              <a:rPr lang="en-US" dirty="0" smtClean="0"/>
              <a:t>_ at 7:00 in the morning.</a:t>
            </a:r>
          </a:p>
          <a:p>
            <a:r>
              <a:rPr lang="en-US" dirty="0" smtClean="0"/>
              <a:t>It  _</a:t>
            </a:r>
            <a:r>
              <a:rPr lang="en-US" u="sng" dirty="0" smtClean="0"/>
              <a:t>closes</a:t>
            </a:r>
            <a:r>
              <a:rPr lang="en-US" dirty="0" smtClean="0"/>
              <a:t>_ at 9:00 in the evening.</a:t>
            </a:r>
          </a:p>
          <a:p>
            <a:r>
              <a:rPr lang="en-US" dirty="0" smtClean="0"/>
              <a:t>Bad driving _____ many accidents.</a:t>
            </a:r>
          </a:p>
          <a:p>
            <a:r>
              <a:rPr lang="en-US" dirty="0" smtClean="0"/>
              <a:t>My parents  ______in a very small flat.</a:t>
            </a:r>
          </a:p>
          <a:p>
            <a:r>
              <a:rPr lang="en-US" dirty="0" smtClean="0"/>
              <a:t>The Olympic Games _____ place every four years.</a:t>
            </a:r>
          </a:p>
          <a:p>
            <a:r>
              <a:rPr lang="en-US" dirty="0" smtClean="0"/>
              <a:t>They are good students. They always ______  their homework.</a:t>
            </a:r>
          </a:p>
          <a:p>
            <a:r>
              <a:rPr lang="en-US" dirty="0" smtClean="0"/>
              <a:t>My students  ______a little English.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Choose the correct form of the following verbs:</a:t>
            </a:r>
          </a:p>
          <a:p>
            <a:pPr fontAlgn="t">
              <a:buNone/>
            </a:pPr>
            <a:r>
              <a:rPr lang="en-US" dirty="0" smtClean="0"/>
              <a:t>    open(s) - speak(s) - take(s) - do(</a:t>
            </a:r>
            <a:r>
              <a:rPr lang="en-US" dirty="0" err="1" smtClean="0"/>
              <a:t>es</a:t>
            </a:r>
            <a:r>
              <a:rPr lang="en-US" dirty="0" smtClean="0"/>
              <a:t> ) - cause(s) - live(s) - play(s) - close(s) - live(s)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endParaRPr lang="en-US" dirty="0" smtClean="0"/>
          </a:p>
          <a:p>
            <a:r>
              <a:rPr lang="en-US" dirty="0" smtClean="0"/>
              <a:t>Ann  </a:t>
            </a:r>
            <a:r>
              <a:rPr lang="en-US" u="sng" dirty="0" smtClean="0"/>
              <a:t>plays</a:t>
            </a:r>
            <a:r>
              <a:rPr lang="en-US" dirty="0" smtClean="0"/>
              <a:t> hand ball very well.</a:t>
            </a:r>
          </a:p>
          <a:p>
            <a:r>
              <a:rPr lang="en-US" dirty="0" smtClean="0"/>
              <a:t>The swimming pool  _</a:t>
            </a:r>
            <a:r>
              <a:rPr lang="en-US" u="sng" dirty="0" smtClean="0"/>
              <a:t>opens</a:t>
            </a:r>
            <a:r>
              <a:rPr lang="en-US" dirty="0" smtClean="0"/>
              <a:t>_ at 7:00 in the morning.</a:t>
            </a:r>
          </a:p>
          <a:p>
            <a:r>
              <a:rPr lang="en-US" dirty="0" smtClean="0"/>
              <a:t>It  _</a:t>
            </a:r>
            <a:r>
              <a:rPr lang="en-US" u="sng" dirty="0" err="1" smtClean="0"/>
              <a:t>closes</a:t>
            </a:r>
            <a:r>
              <a:rPr lang="en-US" dirty="0" err="1" smtClean="0"/>
              <a:t>_at</a:t>
            </a:r>
            <a:r>
              <a:rPr lang="en-US" dirty="0" smtClean="0"/>
              <a:t> 9:00 in the evening.</a:t>
            </a:r>
          </a:p>
          <a:p>
            <a:r>
              <a:rPr lang="en-US" dirty="0" smtClean="0"/>
              <a:t>Bad driving </a:t>
            </a:r>
            <a:r>
              <a:rPr lang="en-US" u="sng" dirty="0" smtClean="0"/>
              <a:t>causes </a:t>
            </a:r>
            <a:r>
              <a:rPr lang="en-US" dirty="0" smtClean="0"/>
              <a:t>many accidents.</a:t>
            </a:r>
          </a:p>
          <a:p>
            <a:r>
              <a:rPr lang="en-US" dirty="0" smtClean="0"/>
              <a:t>My parents  ______in a very small flat.</a:t>
            </a:r>
          </a:p>
          <a:p>
            <a:r>
              <a:rPr lang="en-US" dirty="0" smtClean="0"/>
              <a:t>The Olympic Games _____ place every four years.</a:t>
            </a:r>
          </a:p>
          <a:p>
            <a:r>
              <a:rPr lang="en-US" dirty="0" smtClean="0"/>
              <a:t>They are good students. They always ______  their homework.</a:t>
            </a:r>
          </a:p>
          <a:p>
            <a:r>
              <a:rPr lang="en-US" dirty="0" smtClean="0"/>
              <a:t>My students  ______a little English.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228</TotalTime>
  <Words>2199</Words>
  <Application>Microsoft Office PowerPoint</Application>
  <PresentationFormat>Екран (4:3)</PresentationFormat>
  <Paragraphs>998</Paragraphs>
  <Slides>35</Slides>
  <Notes>35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35</vt:i4>
      </vt:variant>
    </vt:vector>
  </HeadingPairs>
  <TitlesOfParts>
    <vt:vector size="36" baseType="lpstr">
      <vt:lpstr>Civic</vt:lpstr>
      <vt:lpstr>SIMPLE VERB TENSES</vt:lpstr>
      <vt:lpstr>SIMPLE TENSES</vt:lpstr>
      <vt:lpstr>A. Simple present</vt:lpstr>
      <vt:lpstr>GENERAL RULES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SIMPLE PAST</vt:lpstr>
      <vt:lpstr>GENERAL RULES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PAST FUTURE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VERB TENSES</dc:title>
  <dc:creator>PSTC-ADMIN</dc:creator>
  <cp:lastModifiedBy>RomaK</cp:lastModifiedBy>
  <cp:revision>46</cp:revision>
  <dcterms:created xsi:type="dcterms:W3CDTF">2014-03-06T05:07:00Z</dcterms:created>
  <dcterms:modified xsi:type="dcterms:W3CDTF">2015-09-02T09:30:16Z</dcterms:modified>
</cp:coreProperties>
</file>