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1" r:id="rId3"/>
    <p:sldId id="257" r:id="rId4"/>
    <p:sldId id="273" r:id="rId5"/>
    <p:sldId id="268" r:id="rId6"/>
    <p:sldId id="269" r:id="rId7"/>
    <p:sldId id="270" r:id="rId8"/>
    <p:sldId id="267" r:id="rId9"/>
    <p:sldId id="266" r:id="rId10"/>
    <p:sldId id="265" r:id="rId11"/>
    <p:sldId id="271" r:id="rId12"/>
    <p:sldId id="272" r:id="rId13"/>
    <p:sldId id="263" r:id="rId14"/>
    <p:sldId id="259" r:id="rId15"/>
    <p:sldId id="26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C81376-E25D-48C3-BF1E-FF69DCC77E44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FC937E0-2BB9-46E0-8D78-20D7A5D6C8A9}">
      <dgm:prSet phldrT="[Text]" custT="1"/>
      <dgm:spPr>
        <a:solidFill>
          <a:schemeClr val="accent6">
            <a:lumMod val="20000"/>
            <a:lumOff val="80000"/>
          </a:schemeClr>
        </a:solidFill>
        <a:ln>
          <a:solidFill>
            <a:schemeClr val="accent3">
              <a:lumMod val="50000"/>
            </a:schemeClr>
          </a:solidFill>
        </a:ln>
        <a:effectLst>
          <a:outerShdw blurRad="50800" dist="635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2800" b="1" dirty="0" smtClean="0">
              <a:solidFill>
                <a:srgbClr val="7030A0"/>
              </a:solidFill>
              <a:latin typeface="Comic Sans MS" pitchFamily="66" charset="0"/>
            </a:rPr>
            <a:t>Acquired Immunity</a:t>
          </a:r>
          <a:endParaRPr lang="en-US" sz="2800" b="1" dirty="0">
            <a:solidFill>
              <a:srgbClr val="7030A0"/>
            </a:solidFill>
            <a:latin typeface="Comic Sans MS" pitchFamily="66" charset="0"/>
          </a:endParaRPr>
        </a:p>
      </dgm:t>
    </dgm:pt>
    <dgm:pt modelId="{2F077E96-FDB1-4103-B6BF-1C01DF98D5B9}" type="parTrans" cxnId="{F8269DF9-687C-48DC-91D0-0A78637BFEF6}">
      <dgm:prSet/>
      <dgm:spPr/>
      <dgm:t>
        <a:bodyPr/>
        <a:lstStyle/>
        <a:p>
          <a:endParaRPr lang="en-US"/>
        </a:p>
      </dgm:t>
    </dgm:pt>
    <dgm:pt modelId="{E6905E25-9D09-4B00-9435-840DD229DA6D}" type="sibTrans" cxnId="{F8269DF9-687C-48DC-91D0-0A78637BFEF6}">
      <dgm:prSet/>
      <dgm:spPr/>
      <dgm:t>
        <a:bodyPr/>
        <a:lstStyle/>
        <a:p>
          <a:endParaRPr lang="en-US"/>
        </a:p>
      </dgm:t>
    </dgm:pt>
    <dgm:pt modelId="{042201B4-C03E-4673-ABF9-B61D53FDED57}">
      <dgm:prSet phldrT="[Text]" custT="1"/>
      <dgm:spPr>
        <a:solidFill>
          <a:schemeClr val="accent6">
            <a:lumMod val="20000"/>
            <a:lumOff val="80000"/>
          </a:schemeClr>
        </a:solidFill>
        <a:ln>
          <a:solidFill>
            <a:schemeClr val="accent3">
              <a:lumMod val="50000"/>
            </a:schemeClr>
          </a:solidFill>
        </a:ln>
        <a:effectLst>
          <a:outerShdw blurRad="50800" dist="635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2400" b="1" dirty="0" smtClean="0">
              <a:solidFill>
                <a:srgbClr val="7030A0"/>
              </a:solidFill>
              <a:latin typeface="Comic Sans MS" pitchFamily="66" charset="0"/>
            </a:rPr>
            <a:t>Natural</a:t>
          </a:r>
        </a:p>
        <a:p>
          <a:r>
            <a:rPr lang="en-US" sz="2400" b="1" dirty="0" smtClean="0">
              <a:solidFill>
                <a:srgbClr val="7030A0"/>
              </a:solidFill>
              <a:latin typeface="Comic Sans MS" pitchFamily="66" charset="0"/>
            </a:rPr>
            <a:t>Immunity</a:t>
          </a:r>
          <a:endParaRPr lang="en-US" sz="2400" b="1" dirty="0">
            <a:solidFill>
              <a:srgbClr val="7030A0"/>
            </a:solidFill>
            <a:latin typeface="Comic Sans MS" pitchFamily="66" charset="0"/>
          </a:endParaRPr>
        </a:p>
      </dgm:t>
    </dgm:pt>
    <dgm:pt modelId="{3C4CCFD3-E130-4319-AEE7-A1D5047BD4CE}" type="parTrans" cxnId="{4F298602-4787-4BBA-ADDA-B1F620149FA2}">
      <dgm:prSet/>
      <dgm:spPr>
        <a:ln w="50800">
          <a:solidFill>
            <a:schemeClr val="accent3">
              <a:lumMod val="50000"/>
            </a:schemeClr>
          </a:solidFill>
        </a:ln>
      </dgm:spPr>
      <dgm:t>
        <a:bodyPr/>
        <a:lstStyle/>
        <a:p>
          <a:endParaRPr lang="en-US"/>
        </a:p>
      </dgm:t>
    </dgm:pt>
    <dgm:pt modelId="{0F9063AB-F263-4D1C-8D3A-0DC308915CF9}" type="sibTrans" cxnId="{4F298602-4787-4BBA-ADDA-B1F620149FA2}">
      <dgm:prSet/>
      <dgm:spPr/>
      <dgm:t>
        <a:bodyPr/>
        <a:lstStyle/>
        <a:p>
          <a:endParaRPr lang="en-US"/>
        </a:p>
      </dgm:t>
    </dgm:pt>
    <dgm:pt modelId="{A07D071E-5B6B-4286-85F1-00BD4A6DB1DE}">
      <dgm:prSet phldrT="[Text]" custT="1"/>
      <dgm:spPr>
        <a:solidFill>
          <a:schemeClr val="accent6">
            <a:lumMod val="20000"/>
            <a:lumOff val="80000"/>
          </a:schemeClr>
        </a:solidFill>
        <a:ln>
          <a:solidFill>
            <a:schemeClr val="accent3">
              <a:lumMod val="50000"/>
            </a:schemeClr>
          </a:solidFill>
        </a:ln>
        <a:effectLst>
          <a:outerShdw blurRad="50800" dist="635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2400" b="1" u="sng" baseline="0" dirty="0" smtClean="0">
              <a:solidFill>
                <a:srgbClr val="7030A0"/>
              </a:solidFill>
              <a:latin typeface="Comic Sans MS" pitchFamily="66" charset="0"/>
            </a:rPr>
            <a:t>Passive</a:t>
          </a:r>
        </a:p>
        <a:p>
          <a:r>
            <a:rPr lang="en-US" sz="2000" b="1" dirty="0" smtClean="0">
              <a:solidFill>
                <a:srgbClr val="C00000"/>
              </a:solidFill>
              <a:latin typeface="Comic Sans MS" pitchFamily="66" charset="0"/>
            </a:rPr>
            <a:t>Antibodies from mother;</a:t>
          </a:r>
        </a:p>
        <a:p>
          <a:r>
            <a:rPr lang="en-US" sz="2000" b="1" dirty="0" smtClean="0">
              <a:solidFill>
                <a:srgbClr val="C00000"/>
              </a:solidFill>
              <a:latin typeface="Comic Sans MS" pitchFamily="66" charset="0"/>
            </a:rPr>
            <a:t>In bloodstream at birth</a:t>
          </a:r>
          <a:endParaRPr lang="en-US" sz="2000" b="1" dirty="0">
            <a:solidFill>
              <a:srgbClr val="C00000"/>
            </a:solidFill>
            <a:latin typeface="Comic Sans MS" pitchFamily="66" charset="0"/>
          </a:endParaRPr>
        </a:p>
      </dgm:t>
    </dgm:pt>
    <dgm:pt modelId="{176AE9E2-5CE0-46E6-90FA-EA34B830518F}" type="parTrans" cxnId="{4F781273-08C4-4403-AE0B-B7E8FEEE5765}">
      <dgm:prSet/>
      <dgm:spPr>
        <a:ln w="50800">
          <a:solidFill>
            <a:schemeClr val="accent3">
              <a:lumMod val="50000"/>
            </a:schemeClr>
          </a:solidFill>
        </a:ln>
      </dgm:spPr>
      <dgm:t>
        <a:bodyPr/>
        <a:lstStyle/>
        <a:p>
          <a:endParaRPr lang="en-US"/>
        </a:p>
      </dgm:t>
    </dgm:pt>
    <dgm:pt modelId="{B1F98282-CBCC-4C28-BFAF-58C36144F515}" type="sibTrans" cxnId="{4F781273-08C4-4403-AE0B-B7E8FEEE5765}">
      <dgm:prSet/>
      <dgm:spPr/>
      <dgm:t>
        <a:bodyPr/>
        <a:lstStyle/>
        <a:p>
          <a:endParaRPr lang="en-US"/>
        </a:p>
      </dgm:t>
    </dgm:pt>
    <dgm:pt modelId="{CE687C92-57BD-4CA0-81E8-A292AA97E59F}">
      <dgm:prSet phldrT="[Text]" custT="1"/>
      <dgm:spPr>
        <a:solidFill>
          <a:schemeClr val="accent6">
            <a:lumMod val="20000"/>
            <a:lumOff val="80000"/>
          </a:schemeClr>
        </a:solidFill>
        <a:ln>
          <a:solidFill>
            <a:schemeClr val="accent3">
              <a:lumMod val="50000"/>
            </a:schemeClr>
          </a:solidFill>
        </a:ln>
        <a:effectLst>
          <a:outerShdw blurRad="50800" dist="635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2400" b="1" u="sng" dirty="0" smtClean="0">
              <a:solidFill>
                <a:srgbClr val="7030A0"/>
              </a:solidFill>
              <a:latin typeface="Comic Sans MS" pitchFamily="66" charset="0"/>
            </a:rPr>
            <a:t>Active</a:t>
          </a:r>
        </a:p>
        <a:p>
          <a:r>
            <a:rPr lang="en-US" sz="2000" b="1" dirty="0" smtClean="0">
              <a:solidFill>
                <a:srgbClr val="C00000"/>
              </a:solidFill>
              <a:latin typeface="Comic Sans MS" pitchFamily="66" charset="0"/>
            </a:rPr>
            <a:t>The result of infection</a:t>
          </a:r>
          <a:endParaRPr lang="en-US" sz="2000" b="1" dirty="0">
            <a:solidFill>
              <a:srgbClr val="C00000"/>
            </a:solidFill>
            <a:latin typeface="Comic Sans MS" pitchFamily="66" charset="0"/>
          </a:endParaRPr>
        </a:p>
      </dgm:t>
    </dgm:pt>
    <dgm:pt modelId="{D96F6ECE-3E68-445E-9BCD-D4BF5CD3D85B}" type="parTrans" cxnId="{7BF6375C-9624-4FE2-A498-513FFD48D79A}">
      <dgm:prSet/>
      <dgm:spPr>
        <a:ln w="50800">
          <a:solidFill>
            <a:schemeClr val="accent3">
              <a:lumMod val="50000"/>
            </a:schemeClr>
          </a:solidFill>
        </a:ln>
      </dgm:spPr>
      <dgm:t>
        <a:bodyPr/>
        <a:lstStyle/>
        <a:p>
          <a:endParaRPr lang="en-US"/>
        </a:p>
      </dgm:t>
    </dgm:pt>
    <dgm:pt modelId="{60238D4D-13E4-4007-B132-0B1B0324C3EE}" type="sibTrans" cxnId="{7BF6375C-9624-4FE2-A498-513FFD48D79A}">
      <dgm:prSet/>
      <dgm:spPr/>
      <dgm:t>
        <a:bodyPr/>
        <a:lstStyle/>
        <a:p>
          <a:endParaRPr lang="en-US"/>
        </a:p>
      </dgm:t>
    </dgm:pt>
    <dgm:pt modelId="{80C6DE56-490F-4E80-9573-2C6462B1ECE6}">
      <dgm:prSet phldrT="[Text]" custT="1"/>
      <dgm:spPr>
        <a:solidFill>
          <a:schemeClr val="accent6">
            <a:lumMod val="20000"/>
            <a:lumOff val="80000"/>
          </a:schemeClr>
        </a:solidFill>
        <a:ln>
          <a:solidFill>
            <a:schemeClr val="accent3">
              <a:lumMod val="50000"/>
            </a:schemeClr>
          </a:solidFill>
        </a:ln>
        <a:effectLst>
          <a:outerShdw blurRad="50800" dist="635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2400" b="1" dirty="0" smtClean="0">
              <a:solidFill>
                <a:srgbClr val="7030A0"/>
              </a:solidFill>
              <a:latin typeface="Comic Sans MS" pitchFamily="66" charset="0"/>
            </a:rPr>
            <a:t>Artificial </a:t>
          </a:r>
        </a:p>
        <a:p>
          <a:r>
            <a:rPr lang="en-US" sz="2400" b="1" dirty="0" smtClean="0">
              <a:solidFill>
                <a:srgbClr val="7030A0"/>
              </a:solidFill>
              <a:latin typeface="Comic Sans MS" pitchFamily="66" charset="0"/>
            </a:rPr>
            <a:t>Immunity</a:t>
          </a:r>
          <a:endParaRPr lang="en-US" sz="2400" b="1" dirty="0">
            <a:solidFill>
              <a:srgbClr val="7030A0"/>
            </a:solidFill>
            <a:latin typeface="Comic Sans MS" pitchFamily="66" charset="0"/>
          </a:endParaRPr>
        </a:p>
      </dgm:t>
    </dgm:pt>
    <dgm:pt modelId="{1A1840E2-2CBB-48C1-A332-E4168393754E}" type="parTrans" cxnId="{06636077-F156-4D16-AB71-82192DE38E4C}">
      <dgm:prSet/>
      <dgm:spPr>
        <a:ln w="50800">
          <a:solidFill>
            <a:schemeClr val="accent3">
              <a:lumMod val="50000"/>
            </a:schemeClr>
          </a:solidFill>
        </a:ln>
      </dgm:spPr>
      <dgm:t>
        <a:bodyPr/>
        <a:lstStyle/>
        <a:p>
          <a:endParaRPr lang="en-US"/>
        </a:p>
      </dgm:t>
    </dgm:pt>
    <dgm:pt modelId="{79371614-4F5E-4BDA-8BF3-F986DCBE9B1B}" type="sibTrans" cxnId="{06636077-F156-4D16-AB71-82192DE38E4C}">
      <dgm:prSet/>
      <dgm:spPr/>
      <dgm:t>
        <a:bodyPr/>
        <a:lstStyle/>
        <a:p>
          <a:endParaRPr lang="en-US"/>
        </a:p>
      </dgm:t>
    </dgm:pt>
    <dgm:pt modelId="{4FF627B9-0CF9-4302-B6DC-372DF96C3477}">
      <dgm:prSet phldrT="[Text]" custT="1"/>
      <dgm:spPr>
        <a:solidFill>
          <a:schemeClr val="accent6">
            <a:lumMod val="20000"/>
            <a:lumOff val="80000"/>
          </a:schemeClr>
        </a:solidFill>
        <a:ln>
          <a:solidFill>
            <a:schemeClr val="accent3">
              <a:lumMod val="50000"/>
            </a:schemeClr>
          </a:solidFill>
        </a:ln>
        <a:effectLst>
          <a:outerShdw blurRad="50800" dist="635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2400" b="1" u="sng" dirty="0" smtClean="0">
              <a:solidFill>
                <a:srgbClr val="7030A0"/>
              </a:solidFill>
              <a:latin typeface="Comic Sans MS" pitchFamily="66" charset="0"/>
            </a:rPr>
            <a:t>Passive</a:t>
          </a:r>
        </a:p>
        <a:p>
          <a:r>
            <a:rPr lang="en-US" sz="2000" b="1" dirty="0" smtClean="0">
              <a:solidFill>
                <a:srgbClr val="C00000"/>
              </a:solidFill>
              <a:latin typeface="Comic Sans MS" pitchFamily="66" charset="0"/>
            </a:rPr>
            <a:t>Antibody transfer</a:t>
          </a:r>
        </a:p>
        <a:p>
          <a:r>
            <a:rPr lang="en-US" sz="2000" b="1" dirty="0" smtClean="0">
              <a:solidFill>
                <a:srgbClr val="C00000"/>
              </a:solidFill>
              <a:latin typeface="Comic Sans MS" pitchFamily="66" charset="0"/>
            </a:rPr>
            <a:t>Gamma globulin shot</a:t>
          </a:r>
          <a:endParaRPr lang="en-US" sz="2000" b="1" dirty="0">
            <a:solidFill>
              <a:srgbClr val="C00000"/>
            </a:solidFill>
            <a:latin typeface="Comic Sans MS" pitchFamily="66" charset="0"/>
          </a:endParaRPr>
        </a:p>
      </dgm:t>
    </dgm:pt>
    <dgm:pt modelId="{4F91C019-F37F-4B86-BB24-7854D7450F93}" type="parTrans" cxnId="{B9B59976-3C3B-4714-9A34-DB05F2A1E2F1}">
      <dgm:prSet/>
      <dgm:spPr>
        <a:ln w="50800">
          <a:solidFill>
            <a:schemeClr val="accent3">
              <a:lumMod val="50000"/>
            </a:schemeClr>
          </a:solidFill>
        </a:ln>
      </dgm:spPr>
      <dgm:t>
        <a:bodyPr/>
        <a:lstStyle/>
        <a:p>
          <a:endParaRPr lang="en-US"/>
        </a:p>
      </dgm:t>
    </dgm:pt>
    <dgm:pt modelId="{11AD74B2-D512-444C-821D-DF1D3ABC8E95}" type="sibTrans" cxnId="{B9B59976-3C3B-4714-9A34-DB05F2A1E2F1}">
      <dgm:prSet/>
      <dgm:spPr/>
      <dgm:t>
        <a:bodyPr/>
        <a:lstStyle/>
        <a:p>
          <a:endParaRPr lang="en-US"/>
        </a:p>
      </dgm:t>
    </dgm:pt>
    <dgm:pt modelId="{483C0AEF-C235-439E-8061-A099A13435E6}">
      <dgm:prSet custT="1"/>
      <dgm:spPr>
        <a:solidFill>
          <a:schemeClr val="accent6">
            <a:lumMod val="20000"/>
            <a:lumOff val="80000"/>
          </a:schemeClr>
        </a:solidFill>
        <a:ln>
          <a:solidFill>
            <a:schemeClr val="accent3">
              <a:lumMod val="50000"/>
            </a:schemeClr>
          </a:solidFill>
        </a:ln>
        <a:effectLst>
          <a:outerShdw blurRad="50800" dist="635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2400" b="1" u="sng" dirty="0" smtClean="0">
              <a:solidFill>
                <a:srgbClr val="7030A0"/>
              </a:solidFill>
              <a:latin typeface="Comic Sans MS" pitchFamily="66" charset="0"/>
            </a:rPr>
            <a:t>Active</a:t>
          </a:r>
        </a:p>
        <a:p>
          <a:r>
            <a:rPr lang="en-US" sz="2000" b="1" dirty="0" smtClean="0">
              <a:solidFill>
                <a:srgbClr val="C00000"/>
              </a:solidFill>
              <a:latin typeface="Comic Sans MS" pitchFamily="66" charset="0"/>
            </a:rPr>
            <a:t>The result of </a:t>
          </a:r>
        </a:p>
        <a:p>
          <a:r>
            <a:rPr lang="en-US" sz="2000" b="1" dirty="0" smtClean="0">
              <a:solidFill>
                <a:srgbClr val="C00000"/>
              </a:solidFill>
              <a:latin typeface="Comic Sans MS" pitchFamily="66" charset="0"/>
            </a:rPr>
            <a:t>immunization</a:t>
          </a:r>
        </a:p>
        <a:p>
          <a:endParaRPr lang="en-US" sz="1300" dirty="0"/>
        </a:p>
      </dgm:t>
    </dgm:pt>
    <dgm:pt modelId="{D5F69EF6-8324-4CC0-A874-E0A8F4DDD510}" type="parTrans" cxnId="{4D364CAA-715C-4AAC-8E5A-18E250866D41}">
      <dgm:prSet/>
      <dgm:spPr>
        <a:ln w="50800">
          <a:solidFill>
            <a:schemeClr val="accent3">
              <a:lumMod val="50000"/>
            </a:schemeClr>
          </a:solidFill>
        </a:ln>
      </dgm:spPr>
      <dgm:t>
        <a:bodyPr/>
        <a:lstStyle/>
        <a:p>
          <a:endParaRPr lang="en-US"/>
        </a:p>
      </dgm:t>
    </dgm:pt>
    <dgm:pt modelId="{9DA02F53-F1B2-474F-AF5E-0820BE3DBDE8}" type="sibTrans" cxnId="{4D364CAA-715C-4AAC-8E5A-18E250866D41}">
      <dgm:prSet/>
      <dgm:spPr/>
      <dgm:t>
        <a:bodyPr/>
        <a:lstStyle/>
        <a:p>
          <a:endParaRPr lang="en-US"/>
        </a:p>
      </dgm:t>
    </dgm:pt>
    <dgm:pt modelId="{EA173274-12DD-4D1B-BD28-250CDE6C19EB}" type="pres">
      <dgm:prSet presAssocID="{02C81376-E25D-48C3-BF1E-FF69DCC77E4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19FD3E3-6C20-465C-9190-6E0C00EF0515}" type="pres">
      <dgm:prSet presAssocID="{EFC937E0-2BB9-46E0-8D78-20D7A5D6C8A9}" presName="root1" presStyleCnt="0"/>
      <dgm:spPr/>
    </dgm:pt>
    <dgm:pt modelId="{573EC757-ED7C-45FB-A603-A6BAD64212FA}" type="pres">
      <dgm:prSet presAssocID="{EFC937E0-2BB9-46E0-8D78-20D7A5D6C8A9}" presName="LevelOneTextNode" presStyleLbl="node0" presStyleIdx="0" presStyleCnt="1" custScaleX="73530" custScaleY="122680" custLinFactNeighborX="6281" custLinFactNeighborY="-90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B8696BD-22D6-4571-8534-F5AC526C91DA}" type="pres">
      <dgm:prSet presAssocID="{EFC937E0-2BB9-46E0-8D78-20D7A5D6C8A9}" presName="level2hierChild" presStyleCnt="0"/>
      <dgm:spPr/>
    </dgm:pt>
    <dgm:pt modelId="{6FE72CCA-A13E-47E9-BD4C-23316A192CE7}" type="pres">
      <dgm:prSet presAssocID="{3C4CCFD3-E130-4319-AEE7-A1D5047BD4CE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84ED6D68-5509-4492-924F-270F95E313BC}" type="pres">
      <dgm:prSet presAssocID="{3C4CCFD3-E130-4319-AEE7-A1D5047BD4CE}" presName="connTx" presStyleLbl="parChTrans1D2" presStyleIdx="0" presStyleCnt="2"/>
      <dgm:spPr/>
      <dgm:t>
        <a:bodyPr/>
        <a:lstStyle/>
        <a:p>
          <a:endParaRPr lang="en-US"/>
        </a:p>
      </dgm:t>
    </dgm:pt>
    <dgm:pt modelId="{9AAA3AC9-9726-4062-BF4B-C0062B1BAB75}" type="pres">
      <dgm:prSet presAssocID="{042201B4-C03E-4673-ABF9-B61D53FDED57}" presName="root2" presStyleCnt="0"/>
      <dgm:spPr/>
    </dgm:pt>
    <dgm:pt modelId="{A54C7327-1481-4039-9D9D-E4D078CC18E2}" type="pres">
      <dgm:prSet presAssocID="{042201B4-C03E-4673-ABF9-B61D53FDED57}" presName="LevelTwoTextNode" presStyleLbl="node2" presStyleIdx="0" presStyleCnt="2" custScaleX="71817" custLinFactNeighborX="-8843" custLinFactNeighborY="-455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EAA5A43-9A03-4AFE-B8F2-6A8575E6505D}" type="pres">
      <dgm:prSet presAssocID="{042201B4-C03E-4673-ABF9-B61D53FDED57}" presName="level3hierChild" presStyleCnt="0"/>
      <dgm:spPr/>
    </dgm:pt>
    <dgm:pt modelId="{F8736E9D-CFAD-4A00-B4A6-862F16F9FF0C}" type="pres">
      <dgm:prSet presAssocID="{176AE9E2-5CE0-46E6-90FA-EA34B830518F}" presName="conn2-1" presStyleLbl="parChTrans1D3" presStyleIdx="0" presStyleCnt="4"/>
      <dgm:spPr/>
      <dgm:t>
        <a:bodyPr/>
        <a:lstStyle/>
        <a:p>
          <a:endParaRPr lang="en-US"/>
        </a:p>
      </dgm:t>
    </dgm:pt>
    <dgm:pt modelId="{40832016-37D5-4946-9B45-B3B136A06DFF}" type="pres">
      <dgm:prSet presAssocID="{176AE9E2-5CE0-46E6-90FA-EA34B830518F}" presName="connTx" presStyleLbl="parChTrans1D3" presStyleIdx="0" presStyleCnt="4"/>
      <dgm:spPr/>
      <dgm:t>
        <a:bodyPr/>
        <a:lstStyle/>
        <a:p>
          <a:endParaRPr lang="en-US"/>
        </a:p>
      </dgm:t>
    </dgm:pt>
    <dgm:pt modelId="{2B493BEE-D3FE-487E-8E0C-37E36D0A40A1}" type="pres">
      <dgm:prSet presAssocID="{A07D071E-5B6B-4286-85F1-00BD4A6DB1DE}" presName="root2" presStyleCnt="0"/>
      <dgm:spPr/>
    </dgm:pt>
    <dgm:pt modelId="{5B4AFF1E-C617-449F-83CC-9533C6D909C8}" type="pres">
      <dgm:prSet presAssocID="{A07D071E-5B6B-4286-85F1-00BD4A6DB1DE}" presName="LevelTwoTextNode" presStyleLbl="node3" presStyleIdx="0" presStyleCnt="4" custScaleX="150986" custScaleY="123058" custLinFactNeighborX="-11154" custLinFactNeighborY="-236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3F63C31-A9EB-488B-92BE-202371A76A74}" type="pres">
      <dgm:prSet presAssocID="{A07D071E-5B6B-4286-85F1-00BD4A6DB1DE}" presName="level3hierChild" presStyleCnt="0"/>
      <dgm:spPr/>
    </dgm:pt>
    <dgm:pt modelId="{47900C43-2A06-4CA9-A299-599E80C66104}" type="pres">
      <dgm:prSet presAssocID="{D96F6ECE-3E68-445E-9BCD-D4BF5CD3D85B}" presName="conn2-1" presStyleLbl="parChTrans1D3" presStyleIdx="1" presStyleCnt="4"/>
      <dgm:spPr/>
      <dgm:t>
        <a:bodyPr/>
        <a:lstStyle/>
        <a:p>
          <a:endParaRPr lang="en-US"/>
        </a:p>
      </dgm:t>
    </dgm:pt>
    <dgm:pt modelId="{17F3590B-BBCB-45DF-A947-0817ACCB6037}" type="pres">
      <dgm:prSet presAssocID="{D96F6ECE-3E68-445E-9BCD-D4BF5CD3D85B}" presName="connTx" presStyleLbl="parChTrans1D3" presStyleIdx="1" presStyleCnt="4"/>
      <dgm:spPr/>
      <dgm:t>
        <a:bodyPr/>
        <a:lstStyle/>
        <a:p>
          <a:endParaRPr lang="en-US"/>
        </a:p>
      </dgm:t>
    </dgm:pt>
    <dgm:pt modelId="{788018D4-70AF-435D-9C09-52C115E183AE}" type="pres">
      <dgm:prSet presAssocID="{CE687C92-57BD-4CA0-81E8-A292AA97E59F}" presName="root2" presStyleCnt="0"/>
      <dgm:spPr/>
    </dgm:pt>
    <dgm:pt modelId="{82C0DD1C-E1E7-40EB-90D3-68B2966DB0A1}" type="pres">
      <dgm:prSet presAssocID="{CE687C92-57BD-4CA0-81E8-A292AA97E59F}" presName="LevelTwoTextNode" presStyleLbl="node3" presStyleIdx="1" presStyleCnt="4" custScaleX="150681" custScaleY="118004" custLinFactNeighborX="-11154" custLinFactNeighborY="-228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20C8220-9714-4993-AFF1-AB52613CBBF4}" type="pres">
      <dgm:prSet presAssocID="{CE687C92-57BD-4CA0-81E8-A292AA97E59F}" presName="level3hierChild" presStyleCnt="0"/>
      <dgm:spPr/>
    </dgm:pt>
    <dgm:pt modelId="{244175BA-93B0-4258-8F70-4746B6BB7A29}" type="pres">
      <dgm:prSet presAssocID="{1A1840E2-2CBB-48C1-A332-E4168393754E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A1540B10-57C4-4093-AADD-A164C300EE23}" type="pres">
      <dgm:prSet presAssocID="{1A1840E2-2CBB-48C1-A332-E4168393754E}" presName="connTx" presStyleLbl="parChTrans1D2" presStyleIdx="1" presStyleCnt="2"/>
      <dgm:spPr/>
      <dgm:t>
        <a:bodyPr/>
        <a:lstStyle/>
        <a:p>
          <a:endParaRPr lang="en-US"/>
        </a:p>
      </dgm:t>
    </dgm:pt>
    <dgm:pt modelId="{F8565077-8A92-4988-BCC4-213D7F088538}" type="pres">
      <dgm:prSet presAssocID="{80C6DE56-490F-4E80-9573-2C6462B1ECE6}" presName="root2" presStyleCnt="0"/>
      <dgm:spPr/>
    </dgm:pt>
    <dgm:pt modelId="{FD533D2F-B598-473D-BE93-EC68BF6EE12D}" type="pres">
      <dgm:prSet presAssocID="{80C6DE56-490F-4E80-9573-2C6462B1ECE6}" presName="LevelTwoTextNode" presStyleLbl="node2" presStyleIdx="1" presStyleCnt="2" custScaleX="71119" custLinFactNeighborX="-12123" custLinFactNeighborY="631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2E1EC54-38CF-45EC-8BB6-E1E72720E4FE}" type="pres">
      <dgm:prSet presAssocID="{80C6DE56-490F-4E80-9573-2C6462B1ECE6}" presName="level3hierChild" presStyleCnt="0"/>
      <dgm:spPr/>
    </dgm:pt>
    <dgm:pt modelId="{2928B606-97F6-4303-AFB7-F1E55EC0E980}" type="pres">
      <dgm:prSet presAssocID="{4F91C019-F37F-4B86-BB24-7854D7450F93}" presName="conn2-1" presStyleLbl="parChTrans1D3" presStyleIdx="2" presStyleCnt="4"/>
      <dgm:spPr/>
      <dgm:t>
        <a:bodyPr/>
        <a:lstStyle/>
        <a:p>
          <a:endParaRPr lang="en-US"/>
        </a:p>
      </dgm:t>
    </dgm:pt>
    <dgm:pt modelId="{69ADA367-8949-4D81-AF50-E913B32B454D}" type="pres">
      <dgm:prSet presAssocID="{4F91C019-F37F-4B86-BB24-7854D7450F93}" presName="connTx" presStyleLbl="parChTrans1D3" presStyleIdx="2" presStyleCnt="4"/>
      <dgm:spPr/>
      <dgm:t>
        <a:bodyPr/>
        <a:lstStyle/>
        <a:p>
          <a:endParaRPr lang="en-US"/>
        </a:p>
      </dgm:t>
    </dgm:pt>
    <dgm:pt modelId="{DC2120F9-AA0C-47D3-8A34-580CCBE2231B}" type="pres">
      <dgm:prSet presAssocID="{4FF627B9-0CF9-4302-B6DC-372DF96C3477}" presName="root2" presStyleCnt="0"/>
      <dgm:spPr/>
    </dgm:pt>
    <dgm:pt modelId="{670BBB0C-E31B-43AB-AD0E-A1A5A7352058}" type="pres">
      <dgm:prSet presAssocID="{4FF627B9-0CF9-4302-B6DC-372DF96C3477}" presName="LevelTwoTextNode" presStyleLbl="node3" presStyleIdx="2" presStyleCnt="4" custScaleX="151598" custScaleY="117061" custLinFactNeighborX="-10456" custLinFactNeighborY="-406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184BEF5-2FCF-4736-89FB-6BC8055F7F24}" type="pres">
      <dgm:prSet presAssocID="{4FF627B9-0CF9-4302-B6DC-372DF96C3477}" presName="level3hierChild" presStyleCnt="0"/>
      <dgm:spPr/>
    </dgm:pt>
    <dgm:pt modelId="{2265A9B3-1BFA-4457-AD02-8C36C6B12D9F}" type="pres">
      <dgm:prSet presAssocID="{D5F69EF6-8324-4CC0-A874-E0A8F4DDD510}" presName="conn2-1" presStyleLbl="parChTrans1D3" presStyleIdx="3" presStyleCnt="4"/>
      <dgm:spPr/>
      <dgm:t>
        <a:bodyPr/>
        <a:lstStyle/>
        <a:p>
          <a:endParaRPr lang="en-US"/>
        </a:p>
      </dgm:t>
    </dgm:pt>
    <dgm:pt modelId="{3138C44B-7149-49D3-A3AE-01AB34C22B30}" type="pres">
      <dgm:prSet presAssocID="{D5F69EF6-8324-4CC0-A874-E0A8F4DDD510}" presName="connTx" presStyleLbl="parChTrans1D3" presStyleIdx="3" presStyleCnt="4"/>
      <dgm:spPr/>
      <dgm:t>
        <a:bodyPr/>
        <a:lstStyle/>
        <a:p>
          <a:endParaRPr lang="en-US"/>
        </a:p>
      </dgm:t>
    </dgm:pt>
    <dgm:pt modelId="{5D633D69-69F7-417A-9F06-590A8B88E314}" type="pres">
      <dgm:prSet presAssocID="{483C0AEF-C235-439E-8061-A099A13435E6}" presName="root2" presStyleCnt="0"/>
      <dgm:spPr/>
    </dgm:pt>
    <dgm:pt modelId="{7669CE07-2A74-4EA3-AF50-EE1A29B282FA}" type="pres">
      <dgm:prSet presAssocID="{483C0AEF-C235-439E-8061-A099A13435E6}" presName="LevelTwoTextNode" presStyleLbl="node3" presStyleIdx="3" presStyleCnt="4" custScaleX="152016" custScaleY="136154" custLinFactNeighborX="-10314" custLinFactNeighborY="-66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1DF97C9-160D-4C15-BA26-F5FC97FD24A1}" type="pres">
      <dgm:prSet presAssocID="{483C0AEF-C235-439E-8061-A099A13435E6}" presName="level3hierChild" presStyleCnt="0"/>
      <dgm:spPr/>
    </dgm:pt>
  </dgm:ptLst>
  <dgm:cxnLst>
    <dgm:cxn modelId="{B9B59976-3C3B-4714-9A34-DB05F2A1E2F1}" srcId="{80C6DE56-490F-4E80-9573-2C6462B1ECE6}" destId="{4FF627B9-0CF9-4302-B6DC-372DF96C3477}" srcOrd="0" destOrd="0" parTransId="{4F91C019-F37F-4B86-BB24-7854D7450F93}" sibTransId="{11AD74B2-D512-444C-821D-DF1D3ABC8E95}"/>
    <dgm:cxn modelId="{4F781273-08C4-4403-AE0B-B7E8FEEE5765}" srcId="{042201B4-C03E-4673-ABF9-B61D53FDED57}" destId="{A07D071E-5B6B-4286-85F1-00BD4A6DB1DE}" srcOrd="0" destOrd="0" parTransId="{176AE9E2-5CE0-46E6-90FA-EA34B830518F}" sibTransId="{B1F98282-CBCC-4C28-BFAF-58C36144F515}"/>
    <dgm:cxn modelId="{8358E695-920D-4670-9A09-6B55B5BCCAC7}" type="presOf" srcId="{3C4CCFD3-E130-4319-AEE7-A1D5047BD4CE}" destId="{84ED6D68-5509-4492-924F-270F95E313BC}" srcOrd="1" destOrd="0" presId="urn:microsoft.com/office/officeart/2005/8/layout/hierarchy2"/>
    <dgm:cxn modelId="{DAF4AD47-90C6-43DD-B759-00A3A8D19C1D}" type="presOf" srcId="{D5F69EF6-8324-4CC0-A874-E0A8F4DDD510}" destId="{2265A9B3-1BFA-4457-AD02-8C36C6B12D9F}" srcOrd="0" destOrd="0" presId="urn:microsoft.com/office/officeart/2005/8/layout/hierarchy2"/>
    <dgm:cxn modelId="{F1040B6B-B857-4233-A770-0AC7BEE6C1C9}" type="presOf" srcId="{A07D071E-5B6B-4286-85F1-00BD4A6DB1DE}" destId="{5B4AFF1E-C617-449F-83CC-9533C6D909C8}" srcOrd="0" destOrd="0" presId="urn:microsoft.com/office/officeart/2005/8/layout/hierarchy2"/>
    <dgm:cxn modelId="{27DF6B51-573A-4596-B34E-E3A0BA3874D0}" type="presOf" srcId="{4FF627B9-0CF9-4302-B6DC-372DF96C3477}" destId="{670BBB0C-E31B-43AB-AD0E-A1A5A7352058}" srcOrd="0" destOrd="0" presId="urn:microsoft.com/office/officeart/2005/8/layout/hierarchy2"/>
    <dgm:cxn modelId="{39F66050-EEF8-42A4-A0AA-283731DE3929}" type="presOf" srcId="{176AE9E2-5CE0-46E6-90FA-EA34B830518F}" destId="{40832016-37D5-4946-9B45-B3B136A06DFF}" srcOrd="1" destOrd="0" presId="urn:microsoft.com/office/officeart/2005/8/layout/hierarchy2"/>
    <dgm:cxn modelId="{8A86A8DD-AD46-47E3-AB31-305357C5BBBE}" type="presOf" srcId="{483C0AEF-C235-439E-8061-A099A13435E6}" destId="{7669CE07-2A74-4EA3-AF50-EE1A29B282FA}" srcOrd="0" destOrd="0" presId="urn:microsoft.com/office/officeart/2005/8/layout/hierarchy2"/>
    <dgm:cxn modelId="{D386EA6F-F458-4EA8-AE4B-A8A59CE28C66}" type="presOf" srcId="{02C81376-E25D-48C3-BF1E-FF69DCC77E44}" destId="{EA173274-12DD-4D1B-BD28-250CDE6C19EB}" srcOrd="0" destOrd="0" presId="urn:microsoft.com/office/officeart/2005/8/layout/hierarchy2"/>
    <dgm:cxn modelId="{CC3DB141-FFD7-4324-A55C-B35F6D550CD1}" type="presOf" srcId="{D96F6ECE-3E68-445E-9BCD-D4BF5CD3D85B}" destId="{47900C43-2A06-4CA9-A299-599E80C66104}" srcOrd="0" destOrd="0" presId="urn:microsoft.com/office/officeart/2005/8/layout/hierarchy2"/>
    <dgm:cxn modelId="{CB26FD32-7A1D-4030-BD11-4D5D66DA931A}" type="presOf" srcId="{D5F69EF6-8324-4CC0-A874-E0A8F4DDD510}" destId="{3138C44B-7149-49D3-A3AE-01AB34C22B30}" srcOrd="1" destOrd="0" presId="urn:microsoft.com/office/officeart/2005/8/layout/hierarchy2"/>
    <dgm:cxn modelId="{1DF7ADB4-2E99-4598-9EC4-76272CA4C626}" type="presOf" srcId="{042201B4-C03E-4673-ABF9-B61D53FDED57}" destId="{A54C7327-1481-4039-9D9D-E4D078CC18E2}" srcOrd="0" destOrd="0" presId="urn:microsoft.com/office/officeart/2005/8/layout/hierarchy2"/>
    <dgm:cxn modelId="{4F298602-4787-4BBA-ADDA-B1F620149FA2}" srcId="{EFC937E0-2BB9-46E0-8D78-20D7A5D6C8A9}" destId="{042201B4-C03E-4673-ABF9-B61D53FDED57}" srcOrd="0" destOrd="0" parTransId="{3C4CCFD3-E130-4319-AEE7-A1D5047BD4CE}" sibTransId="{0F9063AB-F263-4D1C-8D3A-0DC308915CF9}"/>
    <dgm:cxn modelId="{782F3C4F-12AD-482B-AC0B-40509AA52944}" type="presOf" srcId="{EFC937E0-2BB9-46E0-8D78-20D7A5D6C8A9}" destId="{573EC757-ED7C-45FB-A603-A6BAD64212FA}" srcOrd="0" destOrd="0" presId="urn:microsoft.com/office/officeart/2005/8/layout/hierarchy2"/>
    <dgm:cxn modelId="{7BF6375C-9624-4FE2-A498-513FFD48D79A}" srcId="{042201B4-C03E-4673-ABF9-B61D53FDED57}" destId="{CE687C92-57BD-4CA0-81E8-A292AA97E59F}" srcOrd="1" destOrd="0" parTransId="{D96F6ECE-3E68-445E-9BCD-D4BF5CD3D85B}" sibTransId="{60238D4D-13E4-4007-B132-0B1B0324C3EE}"/>
    <dgm:cxn modelId="{261C9BF3-6DC5-4FF0-8537-594DB4E2B45B}" type="presOf" srcId="{D96F6ECE-3E68-445E-9BCD-D4BF5CD3D85B}" destId="{17F3590B-BBCB-45DF-A947-0817ACCB6037}" srcOrd="1" destOrd="0" presId="urn:microsoft.com/office/officeart/2005/8/layout/hierarchy2"/>
    <dgm:cxn modelId="{87050092-7CAA-4635-8328-B0E7CB947207}" type="presOf" srcId="{4F91C019-F37F-4B86-BB24-7854D7450F93}" destId="{2928B606-97F6-4303-AFB7-F1E55EC0E980}" srcOrd="0" destOrd="0" presId="urn:microsoft.com/office/officeart/2005/8/layout/hierarchy2"/>
    <dgm:cxn modelId="{EF25BADE-8873-4597-B8EA-706701F4DC41}" type="presOf" srcId="{80C6DE56-490F-4E80-9573-2C6462B1ECE6}" destId="{FD533D2F-B598-473D-BE93-EC68BF6EE12D}" srcOrd="0" destOrd="0" presId="urn:microsoft.com/office/officeart/2005/8/layout/hierarchy2"/>
    <dgm:cxn modelId="{E3AB5A64-4043-471A-85AF-69F24E6E9D50}" type="presOf" srcId="{3C4CCFD3-E130-4319-AEE7-A1D5047BD4CE}" destId="{6FE72CCA-A13E-47E9-BD4C-23316A192CE7}" srcOrd="0" destOrd="0" presId="urn:microsoft.com/office/officeart/2005/8/layout/hierarchy2"/>
    <dgm:cxn modelId="{4D364CAA-715C-4AAC-8E5A-18E250866D41}" srcId="{80C6DE56-490F-4E80-9573-2C6462B1ECE6}" destId="{483C0AEF-C235-439E-8061-A099A13435E6}" srcOrd="1" destOrd="0" parTransId="{D5F69EF6-8324-4CC0-A874-E0A8F4DDD510}" sibTransId="{9DA02F53-F1B2-474F-AF5E-0820BE3DBDE8}"/>
    <dgm:cxn modelId="{C4BA111A-F6F5-4340-B1BA-6421AA6097A2}" type="presOf" srcId="{176AE9E2-5CE0-46E6-90FA-EA34B830518F}" destId="{F8736E9D-CFAD-4A00-B4A6-862F16F9FF0C}" srcOrd="0" destOrd="0" presId="urn:microsoft.com/office/officeart/2005/8/layout/hierarchy2"/>
    <dgm:cxn modelId="{4DFD1C95-0156-41AD-A45E-E7A59A005AFB}" type="presOf" srcId="{4F91C019-F37F-4B86-BB24-7854D7450F93}" destId="{69ADA367-8949-4D81-AF50-E913B32B454D}" srcOrd="1" destOrd="0" presId="urn:microsoft.com/office/officeart/2005/8/layout/hierarchy2"/>
    <dgm:cxn modelId="{DA39FEEC-6546-4544-9018-C5421C315219}" type="presOf" srcId="{1A1840E2-2CBB-48C1-A332-E4168393754E}" destId="{A1540B10-57C4-4093-AADD-A164C300EE23}" srcOrd="1" destOrd="0" presId="urn:microsoft.com/office/officeart/2005/8/layout/hierarchy2"/>
    <dgm:cxn modelId="{0AEE1EAA-1E73-4E6F-B258-9E52A3981183}" type="presOf" srcId="{1A1840E2-2CBB-48C1-A332-E4168393754E}" destId="{244175BA-93B0-4258-8F70-4746B6BB7A29}" srcOrd="0" destOrd="0" presId="urn:microsoft.com/office/officeart/2005/8/layout/hierarchy2"/>
    <dgm:cxn modelId="{F8269DF9-687C-48DC-91D0-0A78637BFEF6}" srcId="{02C81376-E25D-48C3-BF1E-FF69DCC77E44}" destId="{EFC937E0-2BB9-46E0-8D78-20D7A5D6C8A9}" srcOrd="0" destOrd="0" parTransId="{2F077E96-FDB1-4103-B6BF-1C01DF98D5B9}" sibTransId="{E6905E25-9D09-4B00-9435-840DD229DA6D}"/>
    <dgm:cxn modelId="{70808C99-9D2C-4BD6-B99C-265AE2A51026}" type="presOf" srcId="{CE687C92-57BD-4CA0-81E8-A292AA97E59F}" destId="{82C0DD1C-E1E7-40EB-90D3-68B2966DB0A1}" srcOrd="0" destOrd="0" presId="urn:microsoft.com/office/officeart/2005/8/layout/hierarchy2"/>
    <dgm:cxn modelId="{06636077-F156-4D16-AB71-82192DE38E4C}" srcId="{EFC937E0-2BB9-46E0-8D78-20D7A5D6C8A9}" destId="{80C6DE56-490F-4E80-9573-2C6462B1ECE6}" srcOrd="1" destOrd="0" parTransId="{1A1840E2-2CBB-48C1-A332-E4168393754E}" sibTransId="{79371614-4F5E-4BDA-8BF3-F986DCBE9B1B}"/>
    <dgm:cxn modelId="{604C778D-2F0B-45B9-94B7-6C364B5F2631}" type="presParOf" srcId="{EA173274-12DD-4D1B-BD28-250CDE6C19EB}" destId="{619FD3E3-6C20-465C-9190-6E0C00EF0515}" srcOrd="0" destOrd="0" presId="urn:microsoft.com/office/officeart/2005/8/layout/hierarchy2"/>
    <dgm:cxn modelId="{81F4AF2B-931C-4337-91D0-834EB1531CAA}" type="presParOf" srcId="{619FD3E3-6C20-465C-9190-6E0C00EF0515}" destId="{573EC757-ED7C-45FB-A603-A6BAD64212FA}" srcOrd="0" destOrd="0" presId="urn:microsoft.com/office/officeart/2005/8/layout/hierarchy2"/>
    <dgm:cxn modelId="{40EA54BF-829B-45ED-BBB6-CAAB98F3D034}" type="presParOf" srcId="{619FD3E3-6C20-465C-9190-6E0C00EF0515}" destId="{3B8696BD-22D6-4571-8534-F5AC526C91DA}" srcOrd="1" destOrd="0" presId="urn:microsoft.com/office/officeart/2005/8/layout/hierarchy2"/>
    <dgm:cxn modelId="{3F4A60D7-13F0-44EE-B19B-22F27A7780F6}" type="presParOf" srcId="{3B8696BD-22D6-4571-8534-F5AC526C91DA}" destId="{6FE72CCA-A13E-47E9-BD4C-23316A192CE7}" srcOrd="0" destOrd="0" presId="urn:microsoft.com/office/officeart/2005/8/layout/hierarchy2"/>
    <dgm:cxn modelId="{49664BF7-5C4B-4D26-8C48-45D3FE0CB775}" type="presParOf" srcId="{6FE72CCA-A13E-47E9-BD4C-23316A192CE7}" destId="{84ED6D68-5509-4492-924F-270F95E313BC}" srcOrd="0" destOrd="0" presId="urn:microsoft.com/office/officeart/2005/8/layout/hierarchy2"/>
    <dgm:cxn modelId="{3E6D795A-6166-4F0C-85DE-9E55E4EDD426}" type="presParOf" srcId="{3B8696BD-22D6-4571-8534-F5AC526C91DA}" destId="{9AAA3AC9-9726-4062-BF4B-C0062B1BAB75}" srcOrd="1" destOrd="0" presId="urn:microsoft.com/office/officeart/2005/8/layout/hierarchy2"/>
    <dgm:cxn modelId="{607CED68-E64A-434B-B922-9E7A7645965B}" type="presParOf" srcId="{9AAA3AC9-9726-4062-BF4B-C0062B1BAB75}" destId="{A54C7327-1481-4039-9D9D-E4D078CC18E2}" srcOrd="0" destOrd="0" presId="urn:microsoft.com/office/officeart/2005/8/layout/hierarchy2"/>
    <dgm:cxn modelId="{3219A0D6-176F-4AE3-AFDA-BE6EA7C98697}" type="presParOf" srcId="{9AAA3AC9-9726-4062-BF4B-C0062B1BAB75}" destId="{AEAA5A43-9A03-4AFE-B8F2-6A8575E6505D}" srcOrd="1" destOrd="0" presId="urn:microsoft.com/office/officeart/2005/8/layout/hierarchy2"/>
    <dgm:cxn modelId="{30F9B463-9AD0-4333-A81F-34EA37E905E9}" type="presParOf" srcId="{AEAA5A43-9A03-4AFE-B8F2-6A8575E6505D}" destId="{F8736E9D-CFAD-4A00-B4A6-862F16F9FF0C}" srcOrd="0" destOrd="0" presId="urn:microsoft.com/office/officeart/2005/8/layout/hierarchy2"/>
    <dgm:cxn modelId="{B6EB0E97-8654-4F00-97B2-3FFEC2D57065}" type="presParOf" srcId="{F8736E9D-CFAD-4A00-B4A6-862F16F9FF0C}" destId="{40832016-37D5-4946-9B45-B3B136A06DFF}" srcOrd="0" destOrd="0" presId="urn:microsoft.com/office/officeart/2005/8/layout/hierarchy2"/>
    <dgm:cxn modelId="{691B506E-5072-4319-91BF-A51E9DDD8C2F}" type="presParOf" srcId="{AEAA5A43-9A03-4AFE-B8F2-6A8575E6505D}" destId="{2B493BEE-D3FE-487E-8E0C-37E36D0A40A1}" srcOrd="1" destOrd="0" presId="urn:microsoft.com/office/officeart/2005/8/layout/hierarchy2"/>
    <dgm:cxn modelId="{B59E8760-2BB4-49BD-B2CF-27CF511CA7DF}" type="presParOf" srcId="{2B493BEE-D3FE-487E-8E0C-37E36D0A40A1}" destId="{5B4AFF1E-C617-449F-83CC-9533C6D909C8}" srcOrd="0" destOrd="0" presId="urn:microsoft.com/office/officeart/2005/8/layout/hierarchy2"/>
    <dgm:cxn modelId="{11E50A4C-BAE6-48EF-8B4A-4416BE701521}" type="presParOf" srcId="{2B493BEE-D3FE-487E-8E0C-37E36D0A40A1}" destId="{53F63C31-A9EB-488B-92BE-202371A76A74}" srcOrd="1" destOrd="0" presId="urn:microsoft.com/office/officeart/2005/8/layout/hierarchy2"/>
    <dgm:cxn modelId="{9431AE3A-5485-46BD-B9E0-9DCC62604344}" type="presParOf" srcId="{AEAA5A43-9A03-4AFE-B8F2-6A8575E6505D}" destId="{47900C43-2A06-4CA9-A299-599E80C66104}" srcOrd="2" destOrd="0" presId="urn:microsoft.com/office/officeart/2005/8/layout/hierarchy2"/>
    <dgm:cxn modelId="{03C4E4C3-FE3E-4062-9343-287BBFE11874}" type="presParOf" srcId="{47900C43-2A06-4CA9-A299-599E80C66104}" destId="{17F3590B-BBCB-45DF-A947-0817ACCB6037}" srcOrd="0" destOrd="0" presId="urn:microsoft.com/office/officeart/2005/8/layout/hierarchy2"/>
    <dgm:cxn modelId="{DB1F80E6-3D13-492C-8706-4125B66F0B53}" type="presParOf" srcId="{AEAA5A43-9A03-4AFE-B8F2-6A8575E6505D}" destId="{788018D4-70AF-435D-9C09-52C115E183AE}" srcOrd="3" destOrd="0" presId="urn:microsoft.com/office/officeart/2005/8/layout/hierarchy2"/>
    <dgm:cxn modelId="{B745CF83-9E7C-4E62-A226-3782C72E600F}" type="presParOf" srcId="{788018D4-70AF-435D-9C09-52C115E183AE}" destId="{82C0DD1C-E1E7-40EB-90D3-68B2966DB0A1}" srcOrd="0" destOrd="0" presId="urn:microsoft.com/office/officeart/2005/8/layout/hierarchy2"/>
    <dgm:cxn modelId="{3B314C0B-F0B9-4E60-8948-842773A7DE7C}" type="presParOf" srcId="{788018D4-70AF-435D-9C09-52C115E183AE}" destId="{120C8220-9714-4993-AFF1-AB52613CBBF4}" srcOrd="1" destOrd="0" presId="urn:microsoft.com/office/officeart/2005/8/layout/hierarchy2"/>
    <dgm:cxn modelId="{DA49D494-8DB1-4900-84A1-27FCA7F84AE7}" type="presParOf" srcId="{3B8696BD-22D6-4571-8534-F5AC526C91DA}" destId="{244175BA-93B0-4258-8F70-4746B6BB7A29}" srcOrd="2" destOrd="0" presId="urn:microsoft.com/office/officeart/2005/8/layout/hierarchy2"/>
    <dgm:cxn modelId="{ADF91DE4-7E70-4F56-8802-EF31F95E3491}" type="presParOf" srcId="{244175BA-93B0-4258-8F70-4746B6BB7A29}" destId="{A1540B10-57C4-4093-AADD-A164C300EE23}" srcOrd="0" destOrd="0" presId="urn:microsoft.com/office/officeart/2005/8/layout/hierarchy2"/>
    <dgm:cxn modelId="{92363DAA-9983-43F1-9B6A-9BEBDE24BC9B}" type="presParOf" srcId="{3B8696BD-22D6-4571-8534-F5AC526C91DA}" destId="{F8565077-8A92-4988-BCC4-213D7F088538}" srcOrd="3" destOrd="0" presId="urn:microsoft.com/office/officeart/2005/8/layout/hierarchy2"/>
    <dgm:cxn modelId="{39D9361B-1BA9-4247-9BAF-01E80CB87524}" type="presParOf" srcId="{F8565077-8A92-4988-BCC4-213D7F088538}" destId="{FD533D2F-B598-473D-BE93-EC68BF6EE12D}" srcOrd="0" destOrd="0" presId="urn:microsoft.com/office/officeart/2005/8/layout/hierarchy2"/>
    <dgm:cxn modelId="{DE91F618-2A7A-4F84-BAC6-9C86AAE94ABD}" type="presParOf" srcId="{F8565077-8A92-4988-BCC4-213D7F088538}" destId="{A2E1EC54-38CF-45EC-8BB6-E1E72720E4FE}" srcOrd="1" destOrd="0" presId="urn:microsoft.com/office/officeart/2005/8/layout/hierarchy2"/>
    <dgm:cxn modelId="{2B67E1A6-2BED-4BBF-8DA0-179D03192EE6}" type="presParOf" srcId="{A2E1EC54-38CF-45EC-8BB6-E1E72720E4FE}" destId="{2928B606-97F6-4303-AFB7-F1E55EC0E980}" srcOrd="0" destOrd="0" presId="urn:microsoft.com/office/officeart/2005/8/layout/hierarchy2"/>
    <dgm:cxn modelId="{E31DCE3C-613B-4681-868A-4E955D36E89C}" type="presParOf" srcId="{2928B606-97F6-4303-AFB7-F1E55EC0E980}" destId="{69ADA367-8949-4D81-AF50-E913B32B454D}" srcOrd="0" destOrd="0" presId="urn:microsoft.com/office/officeart/2005/8/layout/hierarchy2"/>
    <dgm:cxn modelId="{4E9231EB-36B1-4F1B-BB6F-5FD713AA4E2A}" type="presParOf" srcId="{A2E1EC54-38CF-45EC-8BB6-E1E72720E4FE}" destId="{DC2120F9-AA0C-47D3-8A34-580CCBE2231B}" srcOrd="1" destOrd="0" presId="urn:microsoft.com/office/officeart/2005/8/layout/hierarchy2"/>
    <dgm:cxn modelId="{8A8454F0-280C-434D-94C8-342DD36662C2}" type="presParOf" srcId="{DC2120F9-AA0C-47D3-8A34-580CCBE2231B}" destId="{670BBB0C-E31B-43AB-AD0E-A1A5A7352058}" srcOrd="0" destOrd="0" presId="urn:microsoft.com/office/officeart/2005/8/layout/hierarchy2"/>
    <dgm:cxn modelId="{2BADCBE2-F5CC-46D1-808E-5D20D37703FF}" type="presParOf" srcId="{DC2120F9-AA0C-47D3-8A34-580CCBE2231B}" destId="{F184BEF5-2FCF-4736-89FB-6BC8055F7F24}" srcOrd="1" destOrd="0" presId="urn:microsoft.com/office/officeart/2005/8/layout/hierarchy2"/>
    <dgm:cxn modelId="{408FA1BA-4303-4B71-A7A9-3DE4B4E6678A}" type="presParOf" srcId="{A2E1EC54-38CF-45EC-8BB6-E1E72720E4FE}" destId="{2265A9B3-1BFA-4457-AD02-8C36C6B12D9F}" srcOrd="2" destOrd="0" presId="urn:microsoft.com/office/officeart/2005/8/layout/hierarchy2"/>
    <dgm:cxn modelId="{2EC60F0B-AFBB-4F26-AFE5-EC3A2EAA5F94}" type="presParOf" srcId="{2265A9B3-1BFA-4457-AD02-8C36C6B12D9F}" destId="{3138C44B-7149-49D3-A3AE-01AB34C22B30}" srcOrd="0" destOrd="0" presId="urn:microsoft.com/office/officeart/2005/8/layout/hierarchy2"/>
    <dgm:cxn modelId="{113CF96C-3BB6-467F-9184-4A33EF1288AE}" type="presParOf" srcId="{A2E1EC54-38CF-45EC-8BB6-E1E72720E4FE}" destId="{5D633D69-69F7-417A-9F06-590A8B88E314}" srcOrd="3" destOrd="0" presId="urn:microsoft.com/office/officeart/2005/8/layout/hierarchy2"/>
    <dgm:cxn modelId="{0425514B-D137-4D3D-9538-125BE39F00B8}" type="presParOf" srcId="{5D633D69-69F7-417A-9F06-590A8B88E314}" destId="{7669CE07-2A74-4EA3-AF50-EE1A29B282FA}" srcOrd="0" destOrd="0" presId="urn:microsoft.com/office/officeart/2005/8/layout/hierarchy2"/>
    <dgm:cxn modelId="{BCE9C82F-57BE-4649-BF00-D297AB47AC7B}" type="presParOf" srcId="{5D633D69-69F7-417A-9F06-590A8B88E314}" destId="{F1DF97C9-160D-4C15-BA26-F5FC97FD24A1}" srcOrd="1" destOrd="0" presId="urn:microsoft.com/office/officeart/2005/8/layout/hierarchy2"/>
  </dgm:cxnLst>
  <dgm:bg>
    <a:solidFill>
      <a:schemeClr val="accent3"/>
    </a:solidFill>
    <a:effectLst>
      <a:innerShdw blurRad="114300">
        <a:prstClr val="black"/>
      </a:innerShdw>
    </a:effectLst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B5A20C-885A-4FFF-92FE-59F6DF47B3FB}" type="datetimeFigureOut">
              <a:rPr lang="uk-UA" smtClean="0"/>
              <a:t>03.09.2015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D3A1D2-D70A-4559-811D-F3438D126BE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03484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Immune System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Immune System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283187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Small Pox</a:t>
            </a:r>
          </a:p>
          <a:p>
            <a:r>
              <a:rPr lang="en-US" smtClean="0"/>
              <a:t>Vaccination led to world-wide eradication announced in 1979 by World Health Organization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Small Pox</a:t>
            </a:r>
          </a:p>
          <a:p>
            <a:r>
              <a:rPr lang="en-US" smtClean="0"/>
              <a:t>Vaccination led to world-wide eradication announced in 1979 by World Health Organization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096616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Polio: Not Eradicated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Polio: Not Eradicated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697315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Diptheria: Not Eradicated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Diptheria: Not Eradicated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343433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Immunization Schedule</a:t>
            </a:r>
          </a:p>
          <a:p>
            <a:r>
              <a:rPr lang="en-US" smtClean="0"/>
              <a:t>Source: CDC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Immunization Schedule</a:t>
            </a:r>
          </a:p>
          <a:p>
            <a:r>
              <a:rPr lang="en-US" smtClean="0"/>
              <a:t>Source: CDC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567793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Incubation Periods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Incubation Periods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59620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Autoimmune Diseases</a:t>
            </a:r>
          </a:p>
          <a:p>
            <a:r>
              <a:rPr lang="en-US" smtClean="0"/>
              <a:t>1. Diseases caused by the immune system attacking “self”</a:t>
            </a:r>
          </a:p>
          <a:p>
            <a:r>
              <a:rPr lang="en-US" smtClean="0"/>
              <a:t>Rheumatoid arthritis</a:t>
            </a:r>
          </a:p>
          <a:p>
            <a:r>
              <a:rPr lang="en-US" smtClean="0"/>
              <a:t>Multiple Sclerosis</a:t>
            </a:r>
          </a:p>
          <a:p>
            <a:r>
              <a:rPr lang="en-US" smtClean="0"/>
              <a:t>Type I Diabetes</a:t>
            </a:r>
          </a:p>
          <a:p>
            <a:r>
              <a:rPr lang="en-US" smtClean="0"/>
              <a:t>Lupus</a:t>
            </a:r>
          </a:p>
          <a:p>
            <a:endParaRPr lang="en-US" smtClean="0"/>
          </a:p>
          <a:p>
            <a:r>
              <a:rPr lang="en-US" smtClean="0"/>
              <a:t>Rheumatoid arthritis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Autoimmune Diseases</a:t>
            </a:r>
          </a:p>
          <a:p>
            <a:r>
              <a:rPr lang="en-US" smtClean="0"/>
              <a:t>1. Diseases caused by the immune system attacking “self”</a:t>
            </a:r>
          </a:p>
          <a:p>
            <a:r>
              <a:rPr lang="en-US" smtClean="0"/>
              <a:t>Rheumatoid arthritis</a:t>
            </a:r>
          </a:p>
          <a:p>
            <a:r>
              <a:rPr lang="en-US" smtClean="0"/>
              <a:t>Multiple Sclerosis</a:t>
            </a:r>
          </a:p>
          <a:p>
            <a:r>
              <a:rPr lang="en-US" smtClean="0"/>
              <a:t>Type I Diabetes</a:t>
            </a:r>
          </a:p>
          <a:p>
            <a:r>
              <a:rPr lang="en-US" smtClean="0"/>
              <a:t>Lupus</a:t>
            </a:r>
          </a:p>
          <a:p>
            <a:endParaRPr lang="en-US" smtClean="0"/>
          </a:p>
          <a:p>
            <a:r>
              <a:rPr lang="en-US" smtClean="0"/>
              <a:t>Rheumatoid arthritis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864418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Vocabulary</a:t>
            </a:r>
          </a:p>
          <a:p>
            <a:r>
              <a:rPr lang="en-US" smtClean="0"/>
              <a:t>Infection</a:t>
            </a:r>
          </a:p>
          <a:p>
            <a:r>
              <a:rPr lang="en-US" smtClean="0"/>
              <a:t>Invasion by foreign organisms such as viruses, fungi, bacteria</a:t>
            </a:r>
          </a:p>
          <a:p>
            <a:r>
              <a:rPr lang="en-US" smtClean="0"/>
              <a:t>Immunity</a:t>
            </a:r>
          </a:p>
          <a:p>
            <a:r>
              <a:rPr lang="en-US" smtClean="0"/>
              <a:t>Long term resistance to re-infection by organisms previously encountered</a:t>
            </a:r>
          </a:p>
          <a:p>
            <a:r>
              <a:rPr lang="en-US" smtClean="0"/>
              <a:t>Antigens</a:t>
            </a:r>
          </a:p>
          <a:p>
            <a:r>
              <a:rPr lang="en-US" smtClean="0"/>
              <a:t>Any material that elicits an immune response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Vocabulary</a:t>
            </a:r>
          </a:p>
          <a:p>
            <a:r>
              <a:rPr lang="en-US" smtClean="0"/>
              <a:t>Infection</a:t>
            </a:r>
          </a:p>
          <a:p>
            <a:r>
              <a:rPr lang="en-US" smtClean="0"/>
              <a:t>Invasion by foreign organisms such as viruses, fungi, bacteria</a:t>
            </a:r>
          </a:p>
          <a:p>
            <a:r>
              <a:rPr lang="en-US" smtClean="0"/>
              <a:t>Immunity</a:t>
            </a:r>
          </a:p>
          <a:p>
            <a:r>
              <a:rPr lang="en-US" smtClean="0"/>
              <a:t>Long term resistance to re-infection by organisms previously encountered</a:t>
            </a:r>
          </a:p>
          <a:p>
            <a:r>
              <a:rPr lang="en-US" smtClean="0"/>
              <a:t>Antigens</a:t>
            </a:r>
          </a:p>
          <a:p>
            <a:r>
              <a:rPr lang="en-US" smtClean="0"/>
              <a:t>Any material that elicits an immune response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352533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Types of Immunity</a:t>
            </a:r>
          </a:p>
          <a:p>
            <a:r>
              <a:rPr lang="en-US" smtClean="0"/>
              <a:t> Innate (inborn) immunity</a:t>
            </a:r>
          </a:p>
          <a:p>
            <a:r>
              <a:rPr lang="en-US" smtClean="0"/>
              <a:t> Immunity that is genetically coded</a:t>
            </a:r>
          </a:p>
          <a:p>
            <a:r>
              <a:rPr lang="en-US" smtClean="0"/>
              <a:t> You never suffer from an illness for which you have innate immunity</a:t>
            </a:r>
          </a:p>
          <a:p>
            <a:r>
              <a:rPr lang="en-US" smtClean="0"/>
              <a:t> Acquired (adaptive) immunity</a:t>
            </a:r>
          </a:p>
          <a:p>
            <a:r>
              <a:rPr lang="en-US" smtClean="0"/>
              <a:t> Active</a:t>
            </a:r>
          </a:p>
          <a:p>
            <a:r>
              <a:rPr lang="en-US" smtClean="0"/>
              <a:t> As a response to an actual or artificial exposure</a:t>
            </a:r>
          </a:p>
          <a:p>
            <a:r>
              <a:rPr lang="en-US" smtClean="0"/>
              <a:t> Passive</a:t>
            </a:r>
          </a:p>
          <a:p>
            <a:r>
              <a:rPr lang="en-US" smtClean="0"/>
              <a:t> Immunity introduced by antibodies from an outside source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Types of Immunity</a:t>
            </a:r>
          </a:p>
          <a:p>
            <a:r>
              <a:rPr lang="en-US" smtClean="0"/>
              <a:t> Innate (inborn) immunity</a:t>
            </a:r>
          </a:p>
          <a:p>
            <a:r>
              <a:rPr lang="en-US" smtClean="0"/>
              <a:t> Immunity that is genetically coded</a:t>
            </a:r>
          </a:p>
          <a:p>
            <a:r>
              <a:rPr lang="en-US" smtClean="0"/>
              <a:t> You never suffer from an illness for which you have innate immunity</a:t>
            </a:r>
          </a:p>
          <a:p>
            <a:r>
              <a:rPr lang="en-US" smtClean="0"/>
              <a:t> Acquired (adaptive) immunity</a:t>
            </a:r>
          </a:p>
          <a:p>
            <a:r>
              <a:rPr lang="en-US" smtClean="0"/>
              <a:t> Active</a:t>
            </a:r>
          </a:p>
          <a:p>
            <a:r>
              <a:rPr lang="en-US" smtClean="0"/>
              <a:t> As a response to an actual or artificial exposure</a:t>
            </a:r>
          </a:p>
          <a:p>
            <a:r>
              <a:rPr lang="en-US" smtClean="0"/>
              <a:t> Passive</a:t>
            </a:r>
          </a:p>
          <a:p>
            <a:r>
              <a:rPr lang="en-US" smtClean="0"/>
              <a:t> Immunity introduced by antibodies from an outside source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21360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985908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Lymphocytes – Immune Cells</a:t>
            </a:r>
          </a:p>
          <a:p>
            <a:r>
              <a:rPr lang="en-US" smtClean="0"/>
              <a:t>Bone marrow makes a variety of B cells</a:t>
            </a:r>
          </a:p>
          <a:p>
            <a:r>
              <a:rPr lang="en-US" smtClean="0"/>
              <a:t>B cells produce antibodies</a:t>
            </a:r>
          </a:p>
          <a:p>
            <a:r>
              <a:rPr lang="en-US" smtClean="0"/>
              <a:t>Thymus makes a variety of T cells</a:t>
            </a:r>
          </a:p>
          <a:p>
            <a:r>
              <a:rPr lang="en-US" smtClean="0"/>
              <a:t>Killer T cells are responsible for cell-mediated (non-specific response to antigen) immunity</a:t>
            </a:r>
          </a:p>
          <a:p>
            <a:r>
              <a:rPr lang="en-US" smtClean="0"/>
              <a:t>Helper T cells interact with B cells to produce antibodies</a:t>
            </a:r>
          </a:p>
          <a:p>
            <a:r>
              <a:rPr lang="en-US" smtClean="0"/>
              <a:t>Suppressor T cells interact with B cells to suppress antibody production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Lymphocytes – Immune Cells</a:t>
            </a:r>
          </a:p>
          <a:p>
            <a:r>
              <a:rPr lang="en-US" smtClean="0"/>
              <a:t>Bone marrow makes a variety of B cells</a:t>
            </a:r>
          </a:p>
          <a:p>
            <a:r>
              <a:rPr lang="en-US" smtClean="0"/>
              <a:t>B cells produce antibodies</a:t>
            </a:r>
          </a:p>
          <a:p>
            <a:r>
              <a:rPr lang="en-US" smtClean="0"/>
              <a:t>Thymus makes a variety of T cells</a:t>
            </a:r>
          </a:p>
          <a:p>
            <a:r>
              <a:rPr lang="en-US" smtClean="0"/>
              <a:t>Killer T cells are responsible for cell-mediated (non-specific response to antigen) immunity</a:t>
            </a:r>
          </a:p>
          <a:p>
            <a:r>
              <a:rPr lang="en-US" smtClean="0"/>
              <a:t>Helper T cells interact with B cells to produce antibodies</a:t>
            </a:r>
          </a:p>
          <a:p>
            <a:r>
              <a:rPr lang="en-US" smtClean="0"/>
              <a:t>Suppressor T cells interact with B cells to suppress antibody production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386569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Antibodies</a:t>
            </a:r>
          </a:p>
          <a:p>
            <a:r>
              <a:rPr lang="en-US" smtClean="0"/>
              <a:t>Highly specific proteins that bind to “nonself” materials</a:t>
            </a:r>
          </a:p>
          <a:p>
            <a:r>
              <a:rPr lang="en-US" smtClean="0"/>
              <a:t>Each B cell can make only one antibody, and all descendents will produce the same antibody</a:t>
            </a:r>
          </a:p>
          <a:p>
            <a:r>
              <a:rPr lang="en-US" smtClean="0"/>
              <a:t>B Cells have antibodies on their surface identical to the one that they produce</a:t>
            </a:r>
          </a:p>
          <a:p>
            <a:r>
              <a:rPr lang="en-US" smtClean="0"/>
              <a:t>Long lived B cells (Memory Cells) quickly produce large quantities of antibodies to prevent illness</a:t>
            </a:r>
          </a:p>
          <a:p>
            <a:endParaRPr lang="en-US" smtClean="0"/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Antibodies</a:t>
            </a:r>
          </a:p>
          <a:p>
            <a:r>
              <a:rPr lang="en-US" smtClean="0"/>
              <a:t>Highly specific proteins that bind to “nonself” materials</a:t>
            </a:r>
          </a:p>
          <a:p>
            <a:r>
              <a:rPr lang="en-US" smtClean="0"/>
              <a:t>Each B cell can make only one antibody, and all descendents will produce the same antibody</a:t>
            </a:r>
          </a:p>
          <a:p>
            <a:r>
              <a:rPr lang="en-US" smtClean="0"/>
              <a:t>B Cells have antibodies on their surface identical to the one that they produce</a:t>
            </a:r>
          </a:p>
          <a:p>
            <a:r>
              <a:rPr lang="en-US" smtClean="0"/>
              <a:t>Long lived B cells (Memory Cells) quickly produce large quantities of antibodies to prevent illness</a:t>
            </a:r>
          </a:p>
          <a:p>
            <a:endParaRPr lang="en-US" smtClean="0"/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75913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Antibody Structure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Antibody Structure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983744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Edward Jenner and Smallpox (1798)</a:t>
            </a:r>
          </a:p>
          <a:p>
            <a:r>
              <a:rPr lang="en-US" smtClean="0"/>
              <a:t>Observation</a:t>
            </a:r>
          </a:p>
          <a:p>
            <a:r>
              <a:rPr lang="en-US" smtClean="0"/>
              <a:t>Milk maids who got cowpox were resistant to cowpox</a:t>
            </a:r>
          </a:p>
          <a:p>
            <a:r>
              <a:rPr lang="en-US" smtClean="0"/>
              <a:t>Experiment</a:t>
            </a:r>
          </a:p>
          <a:p>
            <a:r>
              <a:rPr lang="en-US" smtClean="0"/>
              <a:t>Injected a boy with pus from cowpox sores on infected udders</a:t>
            </a:r>
          </a:p>
          <a:p>
            <a:r>
              <a:rPr lang="en-US" smtClean="0"/>
              <a:t>Results</a:t>
            </a:r>
          </a:p>
          <a:p>
            <a:r>
              <a:rPr lang="en-US" smtClean="0"/>
              <a:t>Boy was protected against smallpox</a:t>
            </a:r>
          </a:p>
          <a:p>
            <a:r>
              <a:rPr lang="en-US" smtClean="0"/>
              <a:t>Vaccination, from vaca, Latin for cow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Edward Jenner and Smallpox (1798)</a:t>
            </a:r>
          </a:p>
          <a:p>
            <a:r>
              <a:rPr lang="en-US" smtClean="0"/>
              <a:t>Observation</a:t>
            </a:r>
          </a:p>
          <a:p>
            <a:r>
              <a:rPr lang="en-US" smtClean="0"/>
              <a:t>Milk maids who got cowpox were resistant to cowpox</a:t>
            </a:r>
          </a:p>
          <a:p>
            <a:r>
              <a:rPr lang="en-US" smtClean="0"/>
              <a:t>Experiment</a:t>
            </a:r>
          </a:p>
          <a:p>
            <a:r>
              <a:rPr lang="en-US" smtClean="0"/>
              <a:t>Injected a boy with pus from cowpox sores on infected udders</a:t>
            </a:r>
          </a:p>
          <a:p>
            <a:r>
              <a:rPr lang="en-US" smtClean="0"/>
              <a:t>Results</a:t>
            </a:r>
          </a:p>
          <a:p>
            <a:r>
              <a:rPr lang="en-US" smtClean="0"/>
              <a:t>Boy was protected against smallpox</a:t>
            </a:r>
          </a:p>
          <a:p>
            <a:r>
              <a:rPr lang="en-US" smtClean="0"/>
              <a:t>Vaccination, from vaca, Latin for cow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12433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84995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605B-E4E3-4488-A7C4-480CB7AD674A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DDCFA-5C84-4A76-83DA-2D54081C98DE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605B-E4E3-4488-A7C4-480CB7AD674A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DDCFA-5C84-4A76-83DA-2D54081C98DE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605B-E4E3-4488-A7C4-480CB7AD674A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DDCFA-5C84-4A76-83DA-2D54081C98DE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605B-E4E3-4488-A7C4-480CB7AD674A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DDCFA-5C84-4A76-83DA-2D54081C98DE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605B-E4E3-4488-A7C4-480CB7AD674A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DDCFA-5C84-4A76-83DA-2D54081C98DE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605B-E4E3-4488-A7C4-480CB7AD674A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DDCFA-5C84-4A76-83DA-2D54081C98DE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605B-E4E3-4488-A7C4-480CB7AD674A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DDCFA-5C84-4A76-83DA-2D54081C98DE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605B-E4E3-4488-A7C4-480CB7AD674A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DDCFA-5C84-4A76-83DA-2D54081C98DE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605B-E4E3-4488-A7C4-480CB7AD674A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DDCFA-5C84-4A76-83DA-2D54081C98DE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605B-E4E3-4488-A7C4-480CB7AD674A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DDCFA-5C84-4A76-83DA-2D54081C98DE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605B-E4E3-4488-A7C4-480CB7AD674A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DDCFA-5C84-4A76-83DA-2D54081C98DE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B3605B-E4E3-4488-A7C4-480CB7AD674A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FDDCFA-5C84-4A76-83DA-2D54081C98DE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5438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 Immune System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074" name="Picture 2" descr="http://www.lab-initio.com/screen_res/nz3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023324"/>
            <a:ext cx="6858000" cy="53012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8200" y="274638"/>
            <a:ext cx="4038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Small Pox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447800"/>
            <a:ext cx="4267200" cy="2895600"/>
          </a:xfr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Comic Sans MS" pitchFamily="66" charset="0"/>
              </a:rPr>
              <a:t>Vaccination led to world-wide eradication announced in 1979 by World Health Organization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20482" name="Picture 2" descr="http://upload.wikimedia.org/wikipedia/commons/8/80/Poster_for_vaccination_against_smallpo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343400" cy="67198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Polio: Not Eradicated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5" name="Picture 4" descr="poli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914400"/>
            <a:ext cx="9144000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Diptheria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 Not Eradicated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Picture 3" descr="diphtheri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143000"/>
            <a:ext cx="9144000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Immunization Schedule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43800" y="6172200"/>
            <a:ext cx="1329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Source: CDC</a:t>
            </a:r>
            <a:endParaRPr lang="en-US" dirty="0"/>
          </a:p>
        </p:txBody>
      </p:sp>
      <p:pic>
        <p:nvPicPr>
          <p:cNvPr id="6" name="Picture 5" descr="ImmunizationSchedule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066800"/>
            <a:ext cx="9144000" cy="48063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620000" cy="7159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Incubation Periods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2000" y="762000"/>
          <a:ext cx="7696200" cy="5555960"/>
        </p:xfrm>
        <a:graphic>
          <a:graphicData uri="http://schemas.openxmlformats.org/drawingml/2006/table">
            <a:tbl>
              <a:tblPr>
                <a:effectLst>
                  <a:outerShdw blurRad="50800" dist="88900" dir="2700000" algn="tl" rotWithShape="0">
                    <a:prstClr val="black">
                      <a:alpha val="40000"/>
                    </a:prstClr>
                  </a:outerShdw>
                </a:effectLst>
                <a:tableStyleId>{0505E3EF-67EA-436B-97B2-0124C06EBD24}</a:tableStyleId>
              </a:tblPr>
              <a:tblGrid>
                <a:gridCol w="3892846"/>
                <a:gridCol w="3803354"/>
              </a:tblGrid>
              <a:tr h="203200"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Disease</a:t>
                      </a: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Incubation period</a:t>
                      </a:r>
                    </a:p>
                  </a:txBody>
                  <a:tcPr marL="36613" marR="36613" marT="18306" marB="18306" anchor="ctr"/>
                </a:tc>
              </a:tr>
              <a:tr h="203200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Comic Sans MS" pitchFamily="66" charset="0"/>
                        </a:rPr>
                        <a:t>Cholera</a:t>
                      </a: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Comic Sans MS" pitchFamily="66" charset="0"/>
                        </a:rPr>
                        <a:t>1-3 days</a:t>
                      </a:r>
                    </a:p>
                  </a:txBody>
                  <a:tcPr marL="36613" marR="36613" marT="18306" marB="18306" anchor="ctr"/>
                </a:tc>
              </a:tr>
              <a:tr h="203200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Comic Sans MS" pitchFamily="66" charset="0"/>
                        </a:rPr>
                        <a:t>Influenza</a:t>
                      </a: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Comic Sans MS" pitchFamily="66" charset="0"/>
                        </a:rPr>
                        <a:t>1-4 days</a:t>
                      </a:r>
                    </a:p>
                  </a:txBody>
                  <a:tcPr marL="36613" marR="36613" marT="18306" marB="18306" anchor="ctr"/>
                </a:tc>
              </a:tr>
              <a:tr h="203200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Comic Sans MS" pitchFamily="66" charset="0"/>
                        </a:rPr>
                        <a:t>Scarlet fever</a:t>
                      </a: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Comic Sans MS" pitchFamily="66" charset="0"/>
                        </a:rPr>
                        <a:t>1-4 days</a:t>
                      </a:r>
                    </a:p>
                  </a:txBody>
                  <a:tcPr marL="36613" marR="36613" marT="18306" marB="18306" anchor="ctr"/>
                </a:tc>
              </a:tr>
              <a:tr h="203200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Comic Sans MS" pitchFamily="66" charset="0"/>
                        </a:rPr>
                        <a:t>Common cold</a:t>
                      </a: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Comic Sans MS" pitchFamily="66" charset="0"/>
                        </a:rPr>
                        <a:t>2-5 days</a:t>
                      </a:r>
                    </a:p>
                  </a:txBody>
                  <a:tcPr marL="36613" marR="36613" marT="18306" marB="18306" anchor="ctr"/>
                </a:tc>
              </a:tr>
              <a:tr h="203200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Comic Sans MS" pitchFamily="66" charset="0"/>
                        </a:rPr>
                        <a:t>Ebola</a:t>
                      </a: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Comic Sans MS" pitchFamily="66" charset="0"/>
                        </a:rPr>
                        <a:t>2-21 days</a:t>
                      </a:r>
                    </a:p>
                  </a:txBody>
                  <a:tcPr marL="36613" marR="36613" marT="18306" marB="18306" anchor="ctr"/>
                </a:tc>
              </a:tr>
              <a:tr h="355601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Comic Sans MS" pitchFamily="66" charset="0"/>
                        </a:rPr>
                        <a:t>Rocky Mountain spotted fever</a:t>
                      </a: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Comic Sans MS" pitchFamily="66" charset="0"/>
                        </a:rPr>
                        <a:t>2-14 days</a:t>
                      </a:r>
                    </a:p>
                  </a:txBody>
                  <a:tcPr marL="36613" marR="36613" marT="18306" marB="18306" anchor="ctr"/>
                </a:tc>
              </a:tr>
              <a:tr h="203200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Comic Sans MS" pitchFamily="66" charset="0"/>
                        </a:rPr>
                        <a:t>SARS</a:t>
                      </a: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Comic Sans MS" pitchFamily="66" charset="0"/>
                        </a:rPr>
                        <a:t>up to 10 days</a:t>
                      </a:r>
                    </a:p>
                  </a:txBody>
                  <a:tcPr marL="36613" marR="36613" marT="18306" marB="18306" anchor="ctr"/>
                </a:tc>
              </a:tr>
              <a:tr h="203200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Comic Sans MS" pitchFamily="66" charset="0"/>
                        </a:rPr>
                        <a:t>Polio</a:t>
                      </a: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Comic Sans MS" pitchFamily="66" charset="0"/>
                        </a:rPr>
                        <a:t>7-14 days</a:t>
                      </a:r>
                    </a:p>
                  </a:txBody>
                  <a:tcPr marL="36613" marR="36613" marT="18306" marB="18306" anchor="ctr"/>
                </a:tc>
              </a:tr>
              <a:tr h="203200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Comic Sans MS" pitchFamily="66" charset="0"/>
                        </a:rPr>
                        <a:t>Pertussis</a:t>
                      </a: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Comic Sans MS" pitchFamily="66" charset="0"/>
                        </a:rPr>
                        <a:t>7-14 days</a:t>
                      </a:r>
                    </a:p>
                  </a:txBody>
                  <a:tcPr marL="36613" marR="36613" marT="18306" marB="18306" anchor="ctr"/>
                </a:tc>
              </a:tr>
              <a:tr h="203200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Comic Sans MS" pitchFamily="66" charset="0"/>
                        </a:rPr>
                        <a:t>Measles</a:t>
                      </a: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Comic Sans MS" pitchFamily="66" charset="0"/>
                        </a:rPr>
                        <a:t>9-12 days</a:t>
                      </a:r>
                    </a:p>
                  </a:txBody>
                  <a:tcPr marL="36613" marR="36613" marT="18306" marB="18306" anchor="ctr"/>
                </a:tc>
              </a:tr>
              <a:tr h="203200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Comic Sans MS" pitchFamily="66" charset="0"/>
                        </a:rPr>
                        <a:t>Smallpox</a:t>
                      </a: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Comic Sans MS" pitchFamily="66" charset="0"/>
                        </a:rPr>
                        <a:t>7-17 days</a:t>
                      </a:r>
                    </a:p>
                  </a:txBody>
                  <a:tcPr marL="36613" marR="36613" marT="18306" marB="18306" anchor="ctr"/>
                </a:tc>
              </a:tr>
              <a:tr h="355601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Comic Sans MS" pitchFamily="66" charset="0"/>
                        </a:rPr>
                        <a:t>Generalized tetanus</a:t>
                      </a: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Comic Sans MS" pitchFamily="66" charset="0"/>
                        </a:rPr>
                        <a:t>7-21 days</a:t>
                      </a:r>
                    </a:p>
                  </a:txBody>
                  <a:tcPr marL="36613" marR="36613" marT="18306" marB="18306" anchor="ctr"/>
                </a:tc>
              </a:tr>
              <a:tr h="203200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Comic Sans MS" pitchFamily="66" charset="0"/>
                        </a:rPr>
                        <a:t>Chicken pox</a:t>
                      </a: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Comic Sans MS" pitchFamily="66" charset="0"/>
                        </a:rPr>
                        <a:t>14-16 days</a:t>
                      </a:r>
                    </a:p>
                  </a:txBody>
                  <a:tcPr marL="36613" marR="36613" marT="18306" marB="18306" anchor="ctr"/>
                </a:tc>
              </a:tr>
              <a:tr h="203200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Comic Sans MS" pitchFamily="66" charset="0"/>
                        </a:rPr>
                        <a:t>Mumps</a:t>
                      </a: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Comic Sans MS" pitchFamily="66" charset="0"/>
                        </a:rPr>
                        <a:t>14-18 days</a:t>
                      </a:r>
                    </a:p>
                  </a:txBody>
                  <a:tcPr marL="36613" marR="36613" marT="18306" marB="18306" anchor="ctr"/>
                </a:tc>
              </a:tr>
              <a:tr h="355601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Comic Sans MS" pitchFamily="66" charset="0"/>
                        </a:rPr>
                        <a:t>Rubella (German measles)</a:t>
                      </a: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Comic Sans MS" pitchFamily="66" charset="0"/>
                        </a:rPr>
                        <a:t>14-21 days</a:t>
                      </a:r>
                    </a:p>
                  </a:txBody>
                  <a:tcPr marL="36613" marR="36613" marT="18306" marB="18306" anchor="ctr"/>
                </a:tc>
              </a:tr>
              <a:tr h="355601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Comic Sans MS" pitchFamily="66" charset="0"/>
                        </a:rPr>
                        <a:t>Infectious mononucleosis</a:t>
                      </a:r>
                    </a:p>
                  </a:txBody>
                  <a:tcPr marL="36613" marR="36613" marT="18306" marB="183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Comic Sans MS" pitchFamily="66" charset="0"/>
                        </a:rPr>
                        <a:t>28-42 days</a:t>
                      </a:r>
                    </a:p>
                  </a:txBody>
                  <a:tcPr marL="36613" marR="36613" marT="18306" marB="18306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Autoimmune Diseases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077200" cy="4525963"/>
          </a:xfr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1. Diseases caused by the immune system attacking “self”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Rheumatoid arthritis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Multiple Sclerosis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Type I Diabetes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Lupus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http://upload.wikimedia.org/wikipedia/commons/3/3a/Arthrite_rhumatoid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3276600"/>
            <a:ext cx="3972560" cy="17526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572000" y="5105400"/>
            <a:ext cx="3264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Rheumatoid arthritis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Vocabulary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  <a:solidFill>
            <a:schemeClr val="accent3">
              <a:lumMod val="20000"/>
              <a:lumOff val="80000"/>
            </a:schemeClr>
          </a:solidFill>
          <a:ln w="25400">
            <a:solidFill>
              <a:srgbClr val="C00000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Infection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Invasion </a:t>
            </a:r>
            <a:r>
              <a:rPr lang="en-US" dirty="0">
                <a:latin typeface="Comic Sans MS" pitchFamily="66" charset="0"/>
              </a:rPr>
              <a:t>by foreign </a:t>
            </a:r>
            <a:r>
              <a:rPr lang="en-US" dirty="0" smtClean="0">
                <a:latin typeface="Comic Sans MS" pitchFamily="66" charset="0"/>
              </a:rPr>
              <a:t>organisms such as viruses</a:t>
            </a:r>
            <a:r>
              <a:rPr lang="en-US" dirty="0">
                <a:latin typeface="Comic Sans MS" pitchFamily="66" charset="0"/>
              </a:rPr>
              <a:t>, fungi, bacteria</a:t>
            </a:r>
          </a:p>
          <a:p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Immunity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Long </a:t>
            </a:r>
            <a:r>
              <a:rPr lang="en-US" dirty="0">
                <a:latin typeface="Comic Sans MS" pitchFamily="66" charset="0"/>
              </a:rPr>
              <a:t>term resistance to </a:t>
            </a:r>
            <a:r>
              <a:rPr lang="en-US" dirty="0" smtClean="0">
                <a:latin typeface="Comic Sans MS" pitchFamily="66" charset="0"/>
              </a:rPr>
              <a:t>re-infection </a:t>
            </a:r>
            <a:r>
              <a:rPr lang="en-US" dirty="0">
                <a:latin typeface="Comic Sans MS" pitchFamily="66" charset="0"/>
              </a:rPr>
              <a:t>by organisms previously </a:t>
            </a:r>
            <a:r>
              <a:rPr lang="en-US" dirty="0" smtClean="0">
                <a:latin typeface="Comic Sans MS" pitchFamily="66" charset="0"/>
              </a:rPr>
              <a:t>encountered</a:t>
            </a:r>
          </a:p>
          <a:p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Antigens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Any </a:t>
            </a:r>
            <a:r>
              <a:rPr lang="en-US" dirty="0">
                <a:latin typeface="Comic Sans MS" pitchFamily="66" charset="0"/>
              </a:rPr>
              <a:t>material that elicits an immune response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077200" cy="8382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Types of Immunity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914400"/>
            <a:ext cx="8153400" cy="5509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bg2">
                <a:lumMod val="25000"/>
              </a:schemeClr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3200" dirty="0" smtClean="0">
                <a:latin typeface="Comic Sans MS" pitchFamily="66" charset="0"/>
              </a:rPr>
              <a:t> 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Innate (inborn) immunity</a:t>
            </a:r>
          </a:p>
          <a:p>
            <a:pPr lvl="1">
              <a:buFont typeface="Wingdings" pitchFamily="2" charset="2"/>
              <a:buChar char="§"/>
            </a:pPr>
            <a:r>
              <a:rPr lang="en-US" sz="3200" dirty="0" smtClean="0">
                <a:latin typeface="Comic Sans MS" pitchFamily="66" charset="0"/>
              </a:rPr>
              <a:t> Immunity that is genetically coded</a:t>
            </a:r>
          </a:p>
          <a:p>
            <a:pPr lvl="1">
              <a:buFont typeface="Wingdings" pitchFamily="2" charset="2"/>
              <a:buChar char="§"/>
            </a:pPr>
            <a:r>
              <a:rPr lang="en-US" sz="3200" dirty="0" smtClean="0">
                <a:latin typeface="Comic Sans MS" pitchFamily="66" charset="0"/>
              </a:rPr>
              <a:t> You never suffer from an illness for which you have innate immunity</a:t>
            </a:r>
          </a:p>
          <a:p>
            <a:pPr>
              <a:buFont typeface="Wingdings" pitchFamily="2" charset="2"/>
              <a:buChar char="§"/>
            </a:pPr>
            <a:r>
              <a:rPr lang="en-US" sz="3200" dirty="0" smtClean="0">
                <a:latin typeface="Comic Sans MS" pitchFamily="66" charset="0"/>
              </a:rPr>
              <a:t> 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Acquired (adaptive) immunity</a:t>
            </a:r>
          </a:p>
          <a:p>
            <a:pPr lvl="1">
              <a:buFont typeface="Wingdings" pitchFamily="2" charset="2"/>
              <a:buChar char="§"/>
            </a:pPr>
            <a:r>
              <a:rPr lang="en-US" sz="3200" dirty="0" smtClean="0">
                <a:latin typeface="Comic Sans MS" pitchFamily="66" charset="0"/>
              </a:rPr>
              <a:t> </a:t>
            </a:r>
            <a:r>
              <a:rPr lang="en-US" sz="3200" dirty="0" smtClean="0">
                <a:solidFill>
                  <a:srgbClr val="C00000"/>
                </a:solidFill>
                <a:latin typeface="Comic Sans MS" pitchFamily="66" charset="0"/>
              </a:rPr>
              <a:t>Active</a:t>
            </a:r>
          </a:p>
          <a:p>
            <a:pPr lvl="2">
              <a:buFont typeface="Wingdings" pitchFamily="2" charset="2"/>
              <a:buChar char="§"/>
            </a:pPr>
            <a:r>
              <a:rPr lang="en-US" sz="3200" dirty="0" smtClean="0">
                <a:latin typeface="Comic Sans MS" pitchFamily="66" charset="0"/>
              </a:rPr>
              <a:t> As a response to an actual or artificial exposure</a:t>
            </a:r>
          </a:p>
          <a:p>
            <a:pPr lvl="1">
              <a:buFont typeface="Wingdings" pitchFamily="2" charset="2"/>
              <a:buChar char="§"/>
            </a:pPr>
            <a:r>
              <a:rPr lang="en-US" sz="3200" dirty="0" smtClean="0">
                <a:latin typeface="Comic Sans MS" pitchFamily="66" charset="0"/>
              </a:rPr>
              <a:t> </a:t>
            </a:r>
            <a:r>
              <a:rPr lang="en-US" sz="3200" dirty="0" smtClean="0">
                <a:solidFill>
                  <a:srgbClr val="C00000"/>
                </a:solidFill>
                <a:latin typeface="Comic Sans MS" pitchFamily="66" charset="0"/>
              </a:rPr>
              <a:t>Passive</a:t>
            </a:r>
          </a:p>
          <a:p>
            <a:pPr lvl="2">
              <a:buFont typeface="Wingdings" pitchFamily="2" charset="2"/>
              <a:buChar char="§"/>
            </a:pPr>
            <a:r>
              <a:rPr lang="en-US" sz="3200" dirty="0" smtClean="0">
                <a:latin typeface="Comic Sans MS" pitchFamily="66" charset="0"/>
              </a:rPr>
              <a:t> Immunity introduced by antibodies from an outside source</a:t>
            </a:r>
            <a:endParaRPr lang="en-US" sz="32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228600" y="228600"/>
          <a:ext cx="876300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Lymphocytes – Immune Cells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5181600"/>
          </a:xfrm>
          <a:solidFill>
            <a:schemeClr val="accent6">
              <a:lumMod val="20000"/>
              <a:lumOff val="80000"/>
            </a:schemeClr>
          </a:solidFill>
          <a:ln w="254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latin typeface="Comic Sans MS" pitchFamily="66" charset="0"/>
              </a:rPr>
              <a:t>Bone marrow makes a variety of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</a:t>
            </a:r>
            <a:r>
              <a:rPr lang="en-US" dirty="0" smtClean="0">
                <a:latin typeface="Comic Sans MS" pitchFamily="66" charset="0"/>
              </a:rPr>
              <a:t> cells</a:t>
            </a:r>
          </a:p>
          <a:p>
            <a:pPr lvl="1"/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</a:t>
            </a:r>
            <a:r>
              <a:rPr lang="en-US" dirty="0" smtClean="0">
                <a:latin typeface="Comic Sans MS" pitchFamily="66" charset="0"/>
              </a:rPr>
              <a:t> cells produce antibodies</a:t>
            </a:r>
          </a:p>
          <a:p>
            <a:r>
              <a:rPr lang="en-US" dirty="0" smtClean="0">
                <a:latin typeface="Comic Sans MS" pitchFamily="66" charset="0"/>
              </a:rPr>
              <a:t>Thymus makes a variety of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</a:t>
            </a:r>
            <a:r>
              <a:rPr lang="en-US" dirty="0" smtClean="0">
                <a:latin typeface="Comic Sans MS" pitchFamily="66" charset="0"/>
              </a:rPr>
              <a:t> cells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Killer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</a:t>
            </a:r>
            <a:r>
              <a:rPr lang="en-US" dirty="0" smtClean="0">
                <a:latin typeface="Comic Sans MS" pitchFamily="66" charset="0"/>
              </a:rPr>
              <a:t> cells are responsible for cell-mediated (non-specific response to antigen) immunity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Helper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</a:t>
            </a:r>
            <a:r>
              <a:rPr lang="en-US" dirty="0" smtClean="0">
                <a:latin typeface="Comic Sans MS" pitchFamily="66" charset="0"/>
              </a:rPr>
              <a:t> cells interact with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</a:t>
            </a:r>
            <a:r>
              <a:rPr lang="en-US" dirty="0" smtClean="0">
                <a:latin typeface="Comic Sans MS" pitchFamily="66" charset="0"/>
              </a:rPr>
              <a:t> cells to produce antibodies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Suppressor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</a:t>
            </a:r>
            <a:r>
              <a:rPr lang="en-US" dirty="0" smtClean="0">
                <a:latin typeface="Comic Sans MS" pitchFamily="66" charset="0"/>
              </a:rPr>
              <a:t> cells interact with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</a:t>
            </a:r>
            <a:r>
              <a:rPr lang="en-US" dirty="0" smtClean="0">
                <a:latin typeface="Comic Sans MS" pitchFamily="66" charset="0"/>
              </a:rPr>
              <a:t> cells to suppress antibody production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0"/>
            <a:ext cx="3429000" cy="944562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Antibodies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00599"/>
          </a:xfr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pPr lvl="0"/>
            <a:r>
              <a:rPr lang="en-US" dirty="0" smtClean="0">
                <a:latin typeface="Comic Sans MS" pitchFamily="66" charset="0"/>
              </a:rPr>
              <a:t>Highly specific proteins that bind to “</a:t>
            </a:r>
            <a:r>
              <a:rPr lang="en-US" dirty="0" err="1" smtClean="0">
                <a:latin typeface="Comic Sans MS" pitchFamily="66" charset="0"/>
              </a:rPr>
              <a:t>nonself</a:t>
            </a:r>
            <a:r>
              <a:rPr lang="en-US" dirty="0" smtClean="0">
                <a:latin typeface="Comic Sans MS" pitchFamily="66" charset="0"/>
              </a:rPr>
              <a:t>” materials</a:t>
            </a:r>
          </a:p>
          <a:p>
            <a:r>
              <a:rPr lang="en-US" dirty="0" smtClean="0">
                <a:latin typeface="Comic Sans MS" pitchFamily="66" charset="0"/>
              </a:rPr>
              <a:t>Each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</a:t>
            </a:r>
            <a:r>
              <a:rPr lang="en-US" dirty="0" smtClean="0">
                <a:latin typeface="Comic Sans MS" pitchFamily="66" charset="0"/>
              </a:rPr>
              <a:t> cell can make only one antibody, and all descendents will produce the same antibody</a:t>
            </a:r>
          </a:p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</a:t>
            </a:r>
            <a:r>
              <a:rPr lang="en-US" dirty="0" smtClean="0">
                <a:latin typeface="Comic Sans MS" pitchFamily="66" charset="0"/>
              </a:rPr>
              <a:t> Cells have antibodies on their surface identical to the one that they produce</a:t>
            </a:r>
          </a:p>
          <a:p>
            <a:r>
              <a:rPr lang="en-US" dirty="0" smtClean="0">
                <a:latin typeface="Comic Sans MS" pitchFamily="66" charset="0"/>
              </a:rPr>
              <a:t>Long lived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</a:t>
            </a:r>
            <a:r>
              <a:rPr lang="en-US" dirty="0" smtClean="0">
                <a:latin typeface="Comic Sans MS" pitchFamily="66" charset="0"/>
              </a:rPr>
              <a:t> cells (Memory Cells) quickly produce large quantities of antibodies to prevent illness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2590800" cy="16002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Antibody Structure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Content Placeholder 3" descr="Antibody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971800" y="685800"/>
            <a:ext cx="5897291" cy="541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Edward Jenner and Smallpox (1798)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029200"/>
          </a:xfr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>
                <a:latin typeface="Comic Sans MS" pitchFamily="66" charset="0"/>
              </a:rPr>
              <a:t>Observation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Milk maids who got cowpox were resistant to cowpox</a:t>
            </a:r>
          </a:p>
          <a:p>
            <a:r>
              <a:rPr lang="en-US" dirty="0" smtClean="0">
                <a:latin typeface="Comic Sans MS" pitchFamily="66" charset="0"/>
              </a:rPr>
              <a:t>Experiment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Injected a boy with pus from cowpox sores on infected udders</a:t>
            </a:r>
          </a:p>
          <a:p>
            <a:r>
              <a:rPr lang="en-US" dirty="0" smtClean="0">
                <a:latin typeface="Comic Sans MS" pitchFamily="66" charset="0"/>
              </a:rPr>
              <a:t>Results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Boy was protected against smallpox</a:t>
            </a:r>
            <a:endParaRPr lang="en-US" sz="3500" dirty="0" smtClean="0">
              <a:latin typeface="Comic Sans MS" pitchFamily="66" charset="0"/>
            </a:endParaRPr>
          </a:p>
          <a:p>
            <a:pPr lvl="1"/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Vaccination</a:t>
            </a:r>
            <a:r>
              <a:rPr lang="en-US" dirty="0" smtClean="0">
                <a:latin typeface="Comic Sans MS" pitchFamily="66" charset="0"/>
              </a:rPr>
              <a:t>, from </a:t>
            </a:r>
            <a:r>
              <a:rPr lang="en-US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vaca</a:t>
            </a:r>
            <a:r>
              <a:rPr lang="en-US" dirty="0" smtClean="0">
                <a:latin typeface="Comic Sans MS" pitchFamily="66" charset="0"/>
              </a:rPr>
              <a:t>, Latin for cow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File:The cow poc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065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513</TotalTime>
  <Words>1018</Words>
  <Application>Microsoft Office PowerPoint</Application>
  <PresentationFormat>Екран (4:3)</PresentationFormat>
  <Paragraphs>214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15</vt:i4>
      </vt:variant>
    </vt:vector>
  </HeadingPairs>
  <TitlesOfParts>
    <vt:vector size="16" baseType="lpstr">
      <vt:lpstr>Office Theme</vt:lpstr>
      <vt:lpstr>The Immune System</vt:lpstr>
      <vt:lpstr>Vocabulary</vt:lpstr>
      <vt:lpstr>Types of Immunity</vt:lpstr>
      <vt:lpstr>Презентація PowerPoint</vt:lpstr>
      <vt:lpstr>Lymphocytes – Immune Cells</vt:lpstr>
      <vt:lpstr>Antibodies</vt:lpstr>
      <vt:lpstr>Antibody Structure</vt:lpstr>
      <vt:lpstr>Edward Jenner and Smallpox (1798)</vt:lpstr>
      <vt:lpstr>Презентація PowerPoint</vt:lpstr>
      <vt:lpstr>Small Pox</vt:lpstr>
      <vt:lpstr>Polio: Not Eradicated</vt:lpstr>
      <vt:lpstr>Diptheria: Not Eradicated</vt:lpstr>
      <vt:lpstr>Immunization Schedule</vt:lpstr>
      <vt:lpstr>Incubation Periods</vt:lpstr>
      <vt:lpstr>Autoimmune Diseases</vt:lpstr>
    </vt:vector>
  </TitlesOfParts>
  <Company>El Diamante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Teacher</dc:creator>
  <cp:lastModifiedBy>RomaK</cp:lastModifiedBy>
  <cp:revision>71</cp:revision>
  <dcterms:created xsi:type="dcterms:W3CDTF">2009-03-04T23:59:20Z</dcterms:created>
  <dcterms:modified xsi:type="dcterms:W3CDTF">2015-09-03T12:12:19Z</dcterms:modified>
</cp:coreProperties>
</file>