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7" r:id="rId9"/>
    <p:sldId id="265" r:id="rId10"/>
    <p:sldId id="263" r:id="rId11"/>
    <p:sldId id="264" r:id="rId12"/>
    <p:sldId id="266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A4C5C-8251-4113-8A77-ED787D69BC2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A36A6-88B4-4BC7-BE75-7D75D6F4B1E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9748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Succession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Succession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9718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One year after the fires</a:t>
            </a:r>
          </a:p>
          <a:p>
            <a:r>
              <a:rPr lang="en-US" smtClean="0"/>
              <a:t>Note the appearance of fireweed</a:t>
            </a:r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One year after the fires</a:t>
            </a:r>
          </a:p>
          <a:p>
            <a:r>
              <a:rPr lang="en-US" smtClean="0"/>
              <a:t>Note the appearance of fireweed</a:t>
            </a:r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3009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Ten years after the fires (1998) </a:t>
            </a:r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Ten years after the fires (1998) </a:t>
            </a:r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7673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Twenty years after the fires (2008)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Twenty years after the fires (2008)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5871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Case Study - Chernobyl</a:t>
            </a:r>
          </a:p>
          <a:p>
            <a:r>
              <a:rPr lang="en-US" smtClean="0"/>
              <a:t>In April, 1986, a nuclear power plant in the former USSR experienced a core meltdown and a catastrophic release of radioactivity into the environment.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Case Study - Chernobyl</a:t>
            </a:r>
          </a:p>
          <a:p>
            <a:r>
              <a:rPr lang="en-US" smtClean="0"/>
              <a:t>In April, 1986, a nuclear power plant in the former USSR experienced a core meltdown and a catastrophic release of radioactivity into the environment.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0923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Chernobyl</a:t>
            </a:r>
          </a:p>
          <a:p>
            <a:r>
              <a:rPr lang="en-US" smtClean="0"/>
              <a:t>Surrounding towns and villages had to be immediately, permanently abandoned.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Chernobyl</a:t>
            </a:r>
          </a:p>
          <a:p>
            <a:r>
              <a:rPr lang="en-US" smtClean="0"/>
              <a:t>Surrounding towns and villages had to be immediately, permanently abandoned.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03425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1224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Pripyat town square.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Pripyat town square.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9864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Pripyat Soccer Stadium opened in 1986.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Pripyat Soccer Stadium opened in 1986.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7951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A local highway.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Chernobyl – Twenty Years Later</a:t>
            </a:r>
          </a:p>
          <a:p>
            <a:r>
              <a:rPr lang="en-US" smtClean="0"/>
              <a:t>A local highway.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23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Primary Succession</a:t>
            </a:r>
          </a:p>
          <a:p>
            <a:r>
              <a:rPr lang="en-US" smtClean="0"/>
              <a:t>The establishment and development of an ecosystem in an area that was previously uninhabited</a:t>
            </a:r>
          </a:p>
          <a:p>
            <a:r>
              <a:rPr lang="en-US" smtClean="0"/>
              <a:t>Lichens</a:t>
            </a:r>
          </a:p>
          <a:p>
            <a:r>
              <a:rPr lang="en-US" smtClean="0"/>
              <a:t>and</a:t>
            </a:r>
          </a:p>
          <a:p>
            <a:r>
              <a:rPr lang="en-US" smtClean="0"/>
              <a:t>mosses</a:t>
            </a:r>
          </a:p>
          <a:p>
            <a:r>
              <a:rPr lang="en-US" smtClean="0"/>
              <a:t>Grasses</a:t>
            </a:r>
          </a:p>
          <a:p>
            <a:r>
              <a:rPr lang="en-US" smtClean="0"/>
              <a:t>And</a:t>
            </a:r>
          </a:p>
          <a:p>
            <a:r>
              <a:rPr lang="en-US" smtClean="0"/>
              <a:t>small shrubs</a:t>
            </a:r>
          </a:p>
          <a:p>
            <a:r>
              <a:rPr lang="en-US" smtClean="0"/>
              <a:t>Large shrubs and </a:t>
            </a:r>
          </a:p>
          <a:p>
            <a:r>
              <a:rPr lang="en-US" smtClean="0"/>
              <a:t>small trees</a:t>
            </a:r>
          </a:p>
          <a:p>
            <a:r>
              <a:rPr lang="en-US" smtClean="0"/>
              <a:t>Large trees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Primary Succession</a:t>
            </a:r>
          </a:p>
          <a:p>
            <a:r>
              <a:rPr lang="en-US" smtClean="0"/>
              <a:t>The establishment and development of an ecosystem in an area that was previously uninhabited</a:t>
            </a:r>
          </a:p>
          <a:p>
            <a:r>
              <a:rPr lang="en-US" smtClean="0"/>
              <a:t>Lichens</a:t>
            </a:r>
          </a:p>
          <a:p>
            <a:r>
              <a:rPr lang="en-US" smtClean="0"/>
              <a:t>and</a:t>
            </a:r>
          </a:p>
          <a:p>
            <a:r>
              <a:rPr lang="en-US" smtClean="0"/>
              <a:t>mosses</a:t>
            </a:r>
          </a:p>
          <a:p>
            <a:r>
              <a:rPr lang="en-US" smtClean="0"/>
              <a:t>Grasses</a:t>
            </a:r>
          </a:p>
          <a:p>
            <a:r>
              <a:rPr lang="en-US" smtClean="0"/>
              <a:t>And</a:t>
            </a:r>
          </a:p>
          <a:p>
            <a:r>
              <a:rPr lang="en-US" smtClean="0"/>
              <a:t>small shrubs</a:t>
            </a:r>
          </a:p>
          <a:p>
            <a:r>
              <a:rPr lang="en-US" smtClean="0"/>
              <a:t>Large shrubs and </a:t>
            </a:r>
          </a:p>
          <a:p>
            <a:r>
              <a:rPr lang="en-US" smtClean="0"/>
              <a:t>small trees</a:t>
            </a:r>
          </a:p>
          <a:p>
            <a:r>
              <a:rPr lang="en-US" smtClean="0"/>
              <a:t>Large trees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3701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Surtsey: A Case Study</a:t>
            </a:r>
          </a:p>
          <a:p>
            <a:r>
              <a:rPr lang="en-US" smtClean="0"/>
              <a:t>The island of Surtsey formed by volcanic eruption off of the coast of Iceland during the period from 1963 - 1967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Surtsey: A Case Study</a:t>
            </a:r>
          </a:p>
          <a:p>
            <a:r>
              <a:rPr lang="en-US" smtClean="0"/>
              <a:t>The island of Surtsey formed by volcanic eruption off of the coast of Iceland during the period from 1963 - 1967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8147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Surtsey – Post Eruption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Surtsey – Post Eruption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52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Surtsey Today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Surtsey Today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5263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Secondary Succession</a:t>
            </a:r>
          </a:p>
          <a:p>
            <a:r>
              <a:rPr lang="en-US" smtClean="0"/>
              <a:t>The recovery of a damaged ecosystem in an area where the soil was left intact</a:t>
            </a:r>
          </a:p>
          <a:p>
            <a:r>
              <a:rPr lang="en-US" smtClean="0"/>
              <a:t>Fireweed</a:t>
            </a:r>
          </a:p>
          <a:p>
            <a:r>
              <a:rPr lang="en-US" smtClean="0"/>
              <a:t>Sequoia seedling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Secondary Succession</a:t>
            </a:r>
          </a:p>
          <a:p>
            <a:r>
              <a:rPr lang="en-US" smtClean="0"/>
              <a:t>The recovery of a damaged ecosystem in an area where the soil was left intact</a:t>
            </a:r>
          </a:p>
          <a:p>
            <a:r>
              <a:rPr lang="en-US" smtClean="0"/>
              <a:t>Fireweed</a:t>
            </a:r>
          </a:p>
          <a:p>
            <a:r>
              <a:rPr lang="en-US" smtClean="0"/>
              <a:t>Sequoia seedling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1950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Case Study: Yellowstone National Park</a:t>
            </a:r>
          </a:p>
          <a:p>
            <a:r>
              <a:rPr lang="en-US" smtClean="0"/>
              <a:t>1988 – Devastating forest fires burn much of Yellowstone National Park.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Case Study: Yellowstone National Park</a:t>
            </a:r>
          </a:p>
          <a:p>
            <a:r>
              <a:rPr lang="en-US" smtClean="0"/>
              <a:t>1988 – Devastating forest fires burn much of Yellowstone National Park.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6831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1988 – Park map</a:t>
            </a:r>
          </a:p>
          <a:p>
            <a:r>
              <a:rPr lang="en-US" smtClean="0"/>
              <a:t>showing areas </a:t>
            </a:r>
          </a:p>
          <a:p>
            <a:r>
              <a:rPr lang="en-US" smtClean="0"/>
              <a:t>(1.6 million acres)</a:t>
            </a:r>
          </a:p>
          <a:p>
            <a:r>
              <a:rPr lang="en-US" smtClean="0"/>
              <a:t>burned by the</a:t>
            </a:r>
          </a:p>
          <a:p>
            <a:r>
              <a:rPr lang="en-US" smtClean="0"/>
              <a:t>series of fires.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1988 – Park map</a:t>
            </a:r>
          </a:p>
          <a:p>
            <a:r>
              <a:rPr lang="en-US" smtClean="0"/>
              <a:t>showing areas </a:t>
            </a:r>
          </a:p>
          <a:p>
            <a:r>
              <a:rPr lang="en-US" smtClean="0"/>
              <a:t>(1.6 million acres)</a:t>
            </a:r>
          </a:p>
          <a:p>
            <a:r>
              <a:rPr lang="en-US" smtClean="0"/>
              <a:t>burned by the</a:t>
            </a:r>
          </a:p>
          <a:p>
            <a:r>
              <a:rPr lang="en-US" smtClean="0"/>
              <a:t>series of fires.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4768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1988 fires – The immediate aftermath.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Yellowstone National Park</a:t>
            </a:r>
          </a:p>
          <a:p>
            <a:r>
              <a:rPr lang="en-US" smtClean="0"/>
              <a:t>1988 fires – The immediate aftermath.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Photo: National Parks Service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707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812D7-BBC9-45C8-8737-82AE1CCCF613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A2B83-2B7D-4005-834C-9D6795CD1C9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cces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Succession</a:t>
            </a:r>
            <a:endParaRPr lang="en-US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0" y="152400"/>
            <a:ext cx="3810000" cy="1905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Yellowstone National Park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981200"/>
            <a:ext cx="4572000" cy="2667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One year after the fires</a:t>
            </a:r>
          </a:p>
          <a:p>
            <a:r>
              <a:rPr lang="en-US" dirty="0" smtClean="0">
                <a:latin typeface="Comic Sans MS" pitchFamily="66" charset="0"/>
              </a:rPr>
              <a:t>Note the appearance of fireweed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" name="Picture 7" descr="Yellowston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876800" y="6324600"/>
            <a:ext cx="292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Photo: National Parks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921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Yellowstone National Park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838200"/>
            <a:ext cx="7010400" cy="609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Ten years after the fires (1998)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7" name="Picture 6" descr="Yellowstone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524000"/>
            <a:ext cx="6781800" cy="4501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19800" y="6324600"/>
            <a:ext cx="292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Photo: National Parks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921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Yellowstone National Park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620000" cy="6096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Twenty years after the fires (2008)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21506" name="Picture 2" descr="http://lh5.ggpht.com/_nza8LvJP9zs/SIOr2bl86oI/AAAAAAAAE90/sLxsbvVrTMg/s720/DSC_0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0"/>
            <a:ext cx="6858000" cy="4591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Case Study - Chernobyl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4800600" cy="4343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In April, 1986, a nuclear power plant in the former USSR experienced a core meltdown and a catastrophic release of radioactivity into the environment. </a:t>
            </a:r>
          </a:p>
        </p:txBody>
      </p:sp>
      <p:pic>
        <p:nvPicPr>
          <p:cNvPr id="25602" name="Picture 2" descr="Chernobyl Nuclear Power Pl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95400"/>
            <a:ext cx="3676650" cy="4762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35814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Chernobyl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810000" cy="47244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Surrounding towns and villages had to be immediately, permanently abandoned.</a:t>
            </a:r>
          </a:p>
          <a:p>
            <a:endParaRPr lang="en-US" dirty="0"/>
          </a:p>
        </p:txBody>
      </p:sp>
      <p:pic>
        <p:nvPicPr>
          <p:cNvPr id="26628" name="Picture 4" descr="File:Chernobyl radiation map 1996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57200"/>
            <a:ext cx="54102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Chernobyl – Twenty Years Later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7650" name="Picture 2" descr="Chernobyl Disaster Aftermath - The Pompei of Nuclear 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95400"/>
            <a:ext cx="7620000" cy="5031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Chernobyl – Twenty Years Later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Chernobyl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914400"/>
            <a:ext cx="8003144" cy="5332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24200" y="6248400"/>
            <a:ext cx="3086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mic Sans MS" pitchFamily="66" charset="0"/>
              </a:rPr>
              <a:t>Pripyat</a:t>
            </a:r>
            <a:r>
              <a:rPr lang="en-US" sz="2400" dirty="0" smtClean="0">
                <a:latin typeface="Comic Sans MS" pitchFamily="66" charset="0"/>
              </a:rPr>
              <a:t> town square.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Chernobyl – Twenty Years Later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8674" name="Picture 2" descr="http://www.theglobalgame.com/images/pripyat_for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838200"/>
            <a:ext cx="7239000" cy="5434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57400" y="6248400"/>
            <a:ext cx="5884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omic Sans MS" pitchFamily="66" charset="0"/>
              </a:rPr>
              <a:t>Pripyat</a:t>
            </a:r>
            <a:r>
              <a:rPr lang="en-US" sz="2400" dirty="0" smtClean="0">
                <a:latin typeface="Comic Sans MS" pitchFamily="66" charset="0"/>
              </a:rPr>
              <a:t> Soccer Stadium </a:t>
            </a:r>
            <a:r>
              <a:rPr lang="en-US" sz="2400" i="1" u="sng" dirty="0" smtClean="0">
                <a:latin typeface="Comic Sans MS" pitchFamily="66" charset="0"/>
              </a:rPr>
              <a:t>opened</a:t>
            </a:r>
            <a:r>
              <a:rPr lang="en-US" sz="2400" dirty="0" smtClean="0">
                <a:latin typeface="Comic Sans MS" pitchFamily="66" charset="0"/>
              </a:rPr>
              <a:t> in 1986.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Chernobyl – Twenty Years Later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0" y="6320135"/>
            <a:ext cx="2449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A local highway.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6" name="Picture 5" descr="Chernobyl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762000"/>
            <a:ext cx="7391400" cy="554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Primary Succession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752600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establishment and development of an ecosystem in an area that was previously uninhabited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657600"/>
            <a:ext cx="1371600" cy="1066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Lichens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and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mosses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905000" y="4038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90800" y="3657600"/>
            <a:ext cx="1371600" cy="1066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Grasses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And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small shrubs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114800" y="4038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3657600"/>
            <a:ext cx="1371600" cy="1066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Large shrubs and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small trees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324600" y="40386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86600" y="3657600"/>
            <a:ext cx="1371600" cy="1066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Large trees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Surtsey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A Case Study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16764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Comic Sans MS" pitchFamily="66" charset="0"/>
              </a:rPr>
              <a:t>The island of </a:t>
            </a:r>
            <a:r>
              <a:rPr lang="en-US" dirty="0" err="1" smtClean="0">
                <a:latin typeface="Comic Sans MS" pitchFamily="66" charset="0"/>
              </a:rPr>
              <a:t>Surtsey</a:t>
            </a:r>
            <a:r>
              <a:rPr lang="en-US" dirty="0" smtClean="0">
                <a:latin typeface="Comic Sans MS" pitchFamily="66" charset="0"/>
              </a:rPr>
              <a:t> formed by volcanic eruption off of the coast of Iceland during the period from 1963 - 1967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 descr="File:Surtsey eruption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438400"/>
            <a:ext cx="6172200" cy="4112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792162"/>
          </a:xfrm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Surtsey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Post Eruption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410" name="Picture 2" descr="File:Surtsey Islan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90600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Surtsey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Today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8434" name="Picture 2" descr="http://www.vulkaner.no/n/surtsey/pics/birdcol-leym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00200"/>
            <a:ext cx="76200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Secondary Succession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295400"/>
          </a:xfr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The recovery of a damaged ecosystem in an area where the soil was left intact</a:t>
            </a:r>
          </a:p>
        </p:txBody>
      </p:sp>
      <p:pic>
        <p:nvPicPr>
          <p:cNvPr id="4" name="Picture 3" descr="Firewe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743200"/>
            <a:ext cx="4191000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http://www.cnr.vt.edu/dendro/Forsite/2005presentations/webcontributions/James/F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743200"/>
            <a:ext cx="3886200" cy="2632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47800" y="5486400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Fireweed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86400" y="5486400"/>
            <a:ext cx="2941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Sequoia seedling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Case Study: Yellowstone National Park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1988 – Devastating forest fires burn much of Yellowstone National Park.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Yellowstone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524000"/>
            <a:ext cx="7848600" cy="5014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19800" y="6488668"/>
            <a:ext cx="292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Photo: National Parks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3429000" cy="22098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Yellowstone National Park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362200"/>
            <a:ext cx="3505200" cy="2743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1988 – Park map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showing areas 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(1.6 </a:t>
            </a:r>
            <a:r>
              <a:rPr lang="en-US" i="1" u="sng" dirty="0" smtClean="0">
                <a:latin typeface="Comic Sans MS" pitchFamily="66" charset="0"/>
              </a:rPr>
              <a:t>million</a:t>
            </a:r>
            <a:r>
              <a:rPr lang="en-US" dirty="0" smtClean="0">
                <a:latin typeface="Comic Sans MS" pitchFamily="66" charset="0"/>
              </a:rPr>
              <a:t> acres)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burned by the</a:t>
            </a:r>
          </a:p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series of fires.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news.wisc.edu/images/on-wisconsin/ashes-88firemap-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33400"/>
            <a:ext cx="4267200" cy="4978400"/>
          </a:xfrm>
          <a:prstGeom prst="rect">
            <a:avLst/>
          </a:prstGeom>
          <a:noFill/>
        </p:spPr>
      </p:pic>
      <p:pic>
        <p:nvPicPr>
          <p:cNvPr id="5" name="Picture 2" descr="http://www.news.wisc.edu/images/on-wisconsin/ashes-88firemap-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09600"/>
            <a:ext cx="4267200" cy="497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Yellowstone National Park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620000" cy="685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800" dirty="0" smtClean="0">
                <a:latin typeface="Comic Sans MS" pitchFamily="66" charset="0"/>
              </a:rPr>
              <a:t>1988 fires – The immediate aftermath.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Yellowstone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8001000" cy="5020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19800" y="6324600"/>
            <a:ext cx="292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Photo: National Parks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798</Words>
  <Application>Microsoft Office PowerPoint</Application>
  <PresentationFormat>Екран (4:3)</PresentationFormat>
  <Paragraphs>166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Office Theme</vt:lpstr>
      <vt:lpstr>Succession</vt:lpstr>
      <vt:lpstr>Primary Succession</vt:lpstr>
      <vt:lpstr>Surtsey: A Case Study</vt:lpstr>
      <vt:lpstr>Surtsey – Post Eruption</vt:lpstr>
      <vt:lpstr>Surtsey Today</vt:lpstr>
      <vt:lpstr>Secondary Succession</vt:lpstr>
      <vt:lpstr>Case Study: Yellowstone National Park</vt:lpstr>
      <vt:lpstr>Yellowstone National Park</vt:lpstr>
      <vt:lpstr>Yellowstone National Park</vt:lpstr>
      <vt:lpstr>Yellowstone National Park</vt:lpstr>
      <vt:lpstr>Yellowstone National Park</vt:lpstr>
      <vt:lpstr>Yellowstone National Park</vt:lpstr>
      <vt:lpstr>Case Study - Chernobyl</vt:lpstr>
      <vt:lpstr>Chernobyl</vt:lpstr>
      <vt:lpstr>Chernobyl – Twenty Years Later</vt:lpstr>
      <vt:lpstr>Chernobyl – Twenty Years Later</vt:lpstr>
      <vt:lpstr>Chernobyl – Twenty Years Later</vt:lpstr>
      <vt:lpstr>Chernobyl – Twenty Years Later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Succession</dc:title>
  <dc:creator>Andy</dc:creator>
  <cp:lastModifiedBy>RomaK</cp:lastModifiedBy>
  <cp:revision>49</cp:revision>
  <dcterms:created xsi:type="dcterms:W3CDTF">2009-02-16T03:18:57Z</dcterms:created>
  <dcterms:modified xsi:type="dcterms:W3CDTF">2015-09-03T12:14:16Z</dcterms:modified>
</cp:coreProperties>
</file>