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5" r:id="rId4"/>
    <p:sldId id="259" r:id="rId5"/>
    <p:sldId id="266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B0CFB-8D7C-4C8B-BA17-A2844249422B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614FA-93D9-42CB-B44C-DEA6AAD84E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7583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Translation</a:t>
            </a:r>
          </a:p>
          <a:p>
            <a:r>
              <a:rPr lang="en-US" smtClean="0"/>
              <a:t>Protein from mRNA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Translation</a:t>
            </a:r>
          </a:p>
          <a:p>
            <a:r>
              <a:rPr lang="en-US" smtClean="0"/>
              <a:t>Protein from mRNA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0757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Central </a:t>
            </a:r>
            <a:br>
              <a:rPr lang="en-US" smtClean="0"/>
            </a:br>
            <a:r>
              <a:rPr lang="en-US" smtClean="0"/>
              <a:t>Dogma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Central </a:t>
            </a:r>
            <a:br>
              <a:rPr lang="en-US" smtClean="0"/>
            </a:br>
            <a:r>
              <a:rPr lang="en-US" smtClean="0"/>
              <a:t>Dogma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286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Translation</a:t>
            </a:r>
          </a:p>
          <a:p>
            <a:r>
              <a:rPr lang="en-US" smtClean="0"/>
              <a:t>Translation is the process by which protein is made from an mRNA template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Translation</a:t>
            </a:r>
          </a:p>
          <a:p>
            <a:r>
              <a:rPr lang="en-US" smtClean="0"/>
              <a:t>Translation is the process by which protein is made from an mRNA template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974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Codons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Codons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2613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Why Three Bases per Codon?</a:t>
            </a:r>
          </a:p>
          <a:p>
            <a:r>
              <a:rPr lang="en-US" smtClean="0"/>
              <a:t>A one base code: 41 = 4 combinations</a:t>
            </a:r>
          </a:p>
          <a:p>
            <a:r>
              <a:rPr lang="en-US" smtClean="0"/>
              <a:t>A two base code: 42 = 16 combinations</a:t>
            </a:r>
          </a:p>
          <a:p>
            <a:r>
              <a:rPr lang="en-US" smtClean="0"/>
              <a:t>A three base code: 43 = 64 combinations</a:t>
            </a:r>
          </a:p>
          <a:p>
            <a:r>
              <a:rPr lang="en-US" smtClean="0"/>
              <a:t>There are twenty amino acids, so a three-base code is the minimum required.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Why Three Bases per Codon?</a:t>
            </a:r>
          </a:p>
          <a:p>
            <a:r>
              <a:rPr lang="en-US" smtClean="0"/>
              <a:t>A one base code: 41 = 4 combinations</a:t>
            </a:r>
          </a:p>
          <a:p>
            <a:r>
              <a:rPr lang="en-US" smtClean="0"/>
              <a:t>A two base code: 42 = 16 combinations</a:t>
            </a:r>
          </a:p>
          <a:p>
            <a:r>
              <a:rPr lang="en-US" smtClean="0"/>
              <a:t>A three base code: 43 = 64 combinations</a:t>
            </a:r>
          </a:p>
          <a:p>
            <a:r>
              <a:rPr lang="en-US" smtClean="0"/>
              <a:t>There are twenty amino acids, so a three-base code is the minimum required.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6700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Translation: Initiation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Translation: Initiation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9125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Translation: Elongation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Translation: Elongation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1473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Translation: Termination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Translation: Termination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4558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Antisense DNA Prevents Translation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Antisense DNA Prevents Translation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6831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8B7C7-D77E-4C38-8DD2-D4F30249608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885B0-2B0F-4242-8381-54914F71911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1DE11-DCFB-4323-ACAB-0D847CFF6DC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733C6-D31D-49E6-9019-ED0AF93B2EC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E879C-80CD-4A2D-BB22-7784AA64F0F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1AB55-ECE6-4D64-BD4F-3371FF2F12D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5B752-81F8-49AD-9983-5070C1F5143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4FFD7-6C95-423F-AFF9-AC0032766E1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8F58F-5CEB-403A-B81F-2E4E9C356795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A7FDE-FAF3-4FB7-B711-0D63CF79B74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9E1B5-498C-4443-B726-049D19B4F7D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FA145-B645-4976-95D4-3459FCA2BAE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85069-C4A0-4B0B-A002-DF4FF242325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1DB03-2309-487D-88B6-F27B3A3D2E0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DBF38-6232-4999-9775-E742623A1EE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D54C2-7D50-45F1-BB49-0378E017759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FA08D-4967-46F3-9326-A608523C97D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3DE35-63FE-45A0-81CA-9D4593F79BE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4337-2900-4964-83D9-B96FED44663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FDD34-B11A-4501-9D28-9817B531A7B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D0761-16C3-40D5-8595-8190BE6F6F0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3359D-D6AE-4AC3-AD01-57F8D26CC9A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3865E5-485A-45F9-A4E3-E7C6F26A93D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C0BA3B-25E2-438A-9086-25CE40FE5C0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age:Eukaryotic Translation Initiation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95400" y="0"/>
            <a:ext cx="6781800" cy="6781800"/>
          </a:xfrm>
          <a:prstGeom prst="rect">
            <a:avLst/>
          </a:prstGeom>
          <a:noFill/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Translation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Protein from mRNA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Image:Central dog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57200"/>
            <a:ext cx="46005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1143000"/>
            <a:ext cx="4114800" cy="23161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Central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Dogma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Translation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524000"/>
            <a:ext cx="76200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Translation</a:t>
            </a:r>
            <a:r>
              <a:rPr lang="en-US" sz="3600" dirty="0">
                <a:latin typeface="Comic Sans MS" pitchFamily="66" charset="0"/>
              </a:rPr>
              <a:t> is the process by which protein is made from an mRNA template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867400" y="533400"/>
            <a:ext cx="3276600" cy="11731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Codons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3" name="Picture 2" descr="Image:Codons aminoacids tab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635793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Why Three Bases per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Codon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752600"/>
            <a:ext cx="73961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Comic Sans MS" pitchFamily="66" charset="0"/>
              </a:rPr>
              <a:t>A one base code: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en-US" sz="32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4</a:t>
            </a:r>
            <a:r>
              <a:rPr lang="en-US" sz="3200" dirty="0">
                <a:latin typeface="Comic Sans MS" pitchFamily="66" charset="0"/>
              </a:rPr>
              <a:t> combinations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2514600"/>
            <a:ext cx="788193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Comic Sans MS" pitchFamily="66" charset="0"/>
              </a:rPr>
              <a:t>A two base code: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en-US" sz="32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16</a:t>
            </a:r>
            <a:r>
              <a:rPr lang="en-US" sz="3200" dirty="0">
                <a:latin typeface="Comic Sans MS" pitchFamily="66" charset="0"/>
              </a:rPr>
              <a:t> combinations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3276600"/>
            <a:ext cx="80676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Comic Sans MS" pitchFamily="66" charset="0"/>
              </a:rPr>
              <a:t>A three base code: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en-US" sz="32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64</a:t>
            </a:r>
            <a:r>
              <a:rPr lang="en-US" sz="3200" dirty="0">
                <a:latin typeface="Comic Sans MS" pitchFamily="66" charset="0"/>
              </a:rPr>
              <a:t> combinations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4114800"/>
            <a:ext cx="8229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There are </a:t>
            </a: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twenty amino acids</a:t>
            </a:r>
            <a:r>
              <a:rPr lang="en-US" sz="3200">
                <a:latin typeface="Comic Sans MS" pitchFamily="66" charset="0"/>
              </a:rPr>
              <a:t>, so a </a:t>
            </a: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three-base</a:t>
            </a:r>
            <a:r>
              <a:rPr lang="en-US" sz="3200">
                <a:latin typeface="Comic Sans MS" pitchFamily="66" charset="0"/>
              </a:rPr>
              <a:t> code is the </a:t>
            </a:r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minimum</a:t>
            </a:r>
            <a:r>
              <a:rPr lang="en-US" sz="3200">
                <a:latin typeface="Comic Sans MS" pitchFamily="66" charset="0"/>
              </a:rPr>
              <a:t> required.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Translation: Initiation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1" name="Picture 2" descr="http://kvhs.nbed.nb.ca/gallant/biology/translation_initi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382000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Translation: Elongation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195" name="Picture 2" descr="http://kvhs.nbed.nb.ca/gallant/biology/translation_elong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990600"/>
            <a:ext cx="66770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Translation: Termination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219" name="Picture 2" descr="http://kvhs.nbed.nb.ca/gallant/biology/translation_termin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677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Antisense DNA Prevents Translation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43" name="Picture 2" descr="Image:Antisensed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91297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246</Words>
  <Application>Microsoft Office PowerPoint</Application>
  <PresentationFormat>Екран (4:3)</PresentationFormat>
  <Paragraphs>45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Office Theme</vt:lpstr>
      <vt:lpstr>Translation</vt:lpstr>
      <vt:lpstr>The Central  Dogma</vt:lpstr>
      <vt:lpstr>Translation</vt:lpstr>
      <vt:lpstr>Codons</vt:lpstr>
      <vt:lpstr>Why Three Bases per Codon?</vt:lpstr>
      <vt:lpstr>Translation: Initiation</vt:lpstr>
      <vt:lpstr>Translation: Elongation</vt:lpstr>
      <vt:lpstr>Translation: Termination</vt:lpstr>
      <vt:lpstr>Antisense DNA Prevents Translation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</dc:title>
  <dc:creator>Andy</dc:creator>
  <cp:lastModifiedBy>RomaK</cp:lastModifiedBy>
  <cp:revision>19</cp:revision>
  <dcterms:created xsi:type="dcterms:W3CDTF">2008-09-30T01:55:39Z</dcterms:created>
  <dcterms:modified xsi:type="dcterms:W3CDTF">2015-09-03T12:14:40Z</dcterms:modified>
</cp:coreProperties>
</file>