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86410"/>
  </p:normalViewPr>
  <p:slideViewPr>
    <p:cSldViewPr>
      <p:cViewPr varScale="1">
        <p:scale>
          <a:sx n="136" d="100"/>
          <a:sy n="136" d="100"/>
        </p:scale>
        <p:origin x="-894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54227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Kinematics	</a:t>
            </a:r>
          </a:p>
          <a:p>
            <a:r>
              <a:rPr lang="en-US" smtClean="0"/>
              <a:t>The Study of Motion 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Scalar and vector</a:t>
            </a:r>
          </a:p>
          <a:p>
            <a:r>
              <a:rPr lang="en-US" smtClean="0"/>
              <a:t>I drove 125 kms and reached my destination</a:t>
            </a:r>
          </a:p>
          <a:p>
            <a:endParaRPr lang="en-US" smtClean="0"/>
          </a:p>
          <a:p>
            <a:r>
              <a:rPr lang="en-US" smtClean="0"/>
              <a:t>I drove 125 kms south and reached my destination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Scalars</a:t>
            </a:r>
          </a:p>
          <a:p>
            <a:r>
              <a:rPr lang="en-US" smtClean="0"/>
              <a:t>Described by their magnitude only</a:t>
            </a:r>
          </a:p>
          <a:p>
            <a:endParaRPr lang="en-US" smtClean="0"/>
          </a:p>
          <a:p>
            <a:r>
              <a:rPr lang="en-US" smtClean="0"/>
              <a:t>ex.  distance(d) = 5 km</a:t>
            </a:r>
          </a:p>
          <a:p>
            <a:r>
              <a:rPr lang="en-US" smtClean="0"/>
              <a:t>	  speed(v)  =  20ft/s</a:t>
            </a:r>
          </a:p>
          <a:p>
            <a:r>
              <a:rPr lang="en-US" smtClean="0"/>
              <a:t>	  mass(m) = 0.56 g</a:t>
            </a:r>
          </a:p>
          <a:p>
            <a:r>
              <a:rPr lang="en-US" smtClean="0"/>
              <a:t>	   time(t) = 3.7 s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Vector</a:t>
            </a:r>
          </a:p>
          <a:p>
            <a:r>
              <a:rPr lang="en-US" smtClean="0"/>
              <a:t>quantities are described by both their magnitude and direction</a:t>
            </a:r>
          </a:p>
          <a:p>
            <a:endParaRPr lang="en-US" smtClean="0"/>
          </a:p>
          <a:p>
            <a:r>
              <a:rPr lang="en-US" smtClean="0"/>
              <a:t>ex.	displacement (d) =5km [north]</a:t>
            </a:r>
          </a:p>
          <a:p>
            <a:r>
              <a:rPr lang="en-US" smtClean="0"/>
              <a:t>		velocity (v) = 20ft/s [NW]</a:t>
            </a:r>
          </a:p>
          <a:p>
            <a:r>
              <a:rPr lang="en-US" smtClean="0"/>
              <a:t>		force (F) = 340N [fwd]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distance and displacement</a:t>
            </a:r>
          </a:p>
          <a:p>
            <a:r>
              <a:rPr lang="en-US" smtClean="0"/>
              <a:t>distance - how far an object has travelled from its original position</a:t>
            </a:r>
          </a:p>
          <a:p>
            <a:endParaRPr lang="en-US" smtClean="0"/>
          </a:p>
          <a:p>
            <a:r>
              <a:rPr lang="en-US" smtClean="0"/>
              <a:t>displacement - how far away an object is from its original position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How is the butterfly’s distance different than its displacement?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What is the skiers distance and displacement at t=1min, t=2 min and t=3 min?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Graphing time and position</a:t>
            </a:r>
          </a:p>
          <a:p>
            <a:r>
              <a:rPr lang="en-US" smtClean="0"/>
              <a:t>What does the graph tell us about the objects movement?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US" smtClean="0"/>
              <a:t>How are these two graphs different?  What do they tell us about how the motion is different?</a:t>
            </a:r>
          </a:p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2914648"/>
            <a:ext cx="9144000" cy="2228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291464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1618313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1pPr>
            <a:lvl2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2pPr>
            <a:lvl3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3pPr>
            <a:lvl4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4pPr>
            <a:lvl5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5pPr>
            <a:lvl6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6pPr>
            <a:lvl7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7pPr>
            <a:lvl8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8pPr>
            <a:lvl9pPr indent="304800">
              <a:buClr>
                <a:schemeClr val="dk2"/>
              </a:buClr>
              <a:buSzPct val="100000"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2964777"/>
            <a:ext cx="7772400" cy="944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1pPr>
            <a:lvl2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2pPr>
            <a:lvl3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3pPr>
            <a:lvl4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4pPr>
            <a:lvl5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5pPr>
            <a:lvl6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6pPr>
            <a:lvl7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7pPr>
            <a:lvl8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8pPr>
            <a:lvl9pPr marL="0" indent="228600">
              <a:spcBef>
                <a:spcPts val="0"/>
              </a:spcBef>
              <a:buClr>
                <a:schemeClr val="lt2"/>
              </a:buClr>
              <a:buSzPct val="100000"/>
              <a:buNone/>
              <a:defRPr sz="3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127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127679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4225081"/>
            <a:ext cx="9144000" cy="918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0" y="4225081"/>
            <a:ext cx="9144000" cy="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0"/>
              </a:spcBef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>
              <a:buClr>
                <a:schemeClr val="lt1"/>
              </a:buClr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13335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762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1143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1618313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Kinematics	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2964777"/>
            <a:ext cx="7772400" cy="944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/>
              <a:t>The Study of </a:t>
            </a:r>
            <a:r>
              <a:rPr lang="en" dirty="0" smtClean="0"/>
              <a:t>Motion </a:t>
            </a:r>
            <a:endParaRPr lang="en" dirty="0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Scalar and vector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 drove 125 kms and reached my destination</a:t>
            </a:r>
          </a:p>
          <a:p>
            <a:endParaRPr lang="en"/>
          </a:p>
          <a:p>
            <a:pPr>
              <a:buNone/>
            </a:pPr>
            <a:r>
              <a:rPr lang="en"/>
              <a:t>I drove 125 kms south and reached my destination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Scalars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Described by their magnitude only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ex.  distance(d) = 5 km</a:t>
            </a:r>
          </a:p>
          <a:p>
            <a:pPr lvl="0" rtl="0">
              <a:buNone/>
            </a:pPr>
            <a:r>
              <a:rPr lang="en"/>
              <a:t>	  speed(v)  =  20ft/s</a:t>
            </a:r>
          </a:p>
          <a:p>
            <a:pPr lvl="0" rtl="0">
              <a:buNone/>
            </a:pPr>
            <a:r>
              <a:rPr lang="en"/>
              <a:t>	  mass(m) = 0.56 g</a:t>
            </a:r>
          </a:p>
          <a:p>
            <a:pPr>
              <a:buNone/>
            </a:pPr>
            <a:r>
              <a:rPr lang="en"/>
              <a:t>	   time(t) = 3.7 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Vector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quantities are described by both their magnitude and direction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ex.	displacement (d) =5km [north]</a:t>
            </a:r>
          </a:p>
          <a:p>
            <a:pPr lvl="0" rtl="0">
              <a:buNone/>
            </a:pPr>
            <a:r>
              <a:rPr lang="en"/>
              <a:t>		velocity (v) = 20ft/s [NW]</a:t>
            </a:r>
          </a:p>
          <a:p>
            <a:pPr>
              <a:buNone/>
            </a:pPr>
            <a:r>
              <a:rPr lang="en"/>
              <a:t>		force (F) = 340N [fwd]</a:t>
            </a:r>
          </a:p>
        </p:txBody>
      </p:sp>
      <p:cxnSp>
        <p:nvCxnSpPr>
          <p:cNvPr id="53" name="Shape 53"/>
          <p:cNvCxnSpPr/>
          <p:nvPr/>
        </p:nvCxnSpPr>
        <p:spPr>
          <a:xfrm>
            <a:off x="3992450" y="2912625"/>
            <a:ext cx="257399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54" name="Shape 54"/>
          <p:cNvCxnSpPr/>
          <p:nvPr/>
        </p:nvCxnSpPr>
        <p:spPr>
          <a:xfrm>
            <a:off x="3055100" y="3491000"/>
            <a:ext cx="257399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55" name="Shape 55"/>
          <p:cNvCxnSpPr/>
          <p:nvPr/>
        </p:nvCxnSpPr>
        <p:spPr>
          <a:xfrm>
            <a:off x="2613100" y="3970325"/>
            <a:ext cx="257399" cy="98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distance and displacement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u="sng"/>
              <a:t>distance</a:t>
            </a:r>
            <a:r>
              <a:rPr lang="en"/>
              <a:t> - how far an object has travelled from its original position</a:t>
            </a:r>
          </a:p>
          <a:p>
            <a:endParaRPr lang="en"/>
          </a:p>
          <a:p>
            <a:pPr>
              <a:buNone/>
            </a:pPr>
            <a:r>
              <a:rPr lang="en" u="sng"/>
              <a:t>displacement </a:t>
            </a:r>
            <a:r>
              <a:rPr lang="en"/>
              <a:t>- how far away an object is from its original position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pic>
        <p:nvPicPr>
          <p:cNvPr id="67" name="Shape 6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386375"/>
            <a:ext cx="6141724" cy="4567049"/>
          </a:xfrm>
          <a:prstGeom prst="rect">
            <a:avLst/>
          </a:prstGeom>
        </p:spPr>
      </p:pic>
      <p:sp>
        <p:nvSpPr>
          <p:cNvPr id="68" name="Shape 68"/>
          <p:cNvSpPr txBox="1"/>
          <p:nvPr/>
        </p:nvSpPr>
        <p:spPr>
          <a:xfrm>
            <a:off x="6905050" y="1396850"/>
            <a:ext cx="1931999" cy="2377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How is the butterfly’s distance different than its displacement?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3546650"/>
            <a:ext cx="8229600" cy="1379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What is the skiers distance and displacement at t=1min, t=2 min and t=3 min?</a:t>
            </a:r>
          </a:p>
        </p:txBody>
      </p:sp>
      <p:pic>
        <p:nvPicPr>
          <p:cNvPr id="75" name="Shape 7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205975"/>
            <a:ext cx="8229599" cy="3171824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Graphing time and position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82" name="Shape 8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56625" y="1200150"/>
            <a:ext cx="4790186" cy="3725700"/>
          </a:xfrm>
          <a:prstGeom prst="rect">
            <a:avLst/>
          </a:prstGeom>
        </p:spPr>
      </p:pic>
      <p:sp>
        <p:nvSpPr>
          <p:cNvPr id="83" name="Shape 83"/>
          <p:cNvSpPr txBox="1"/>
          <p:nvPr/>
        </p:nvSpPr>
        <p:spPr>
          <a:xfrm>
            <a:off x="5419025" y="1297800"/>
            <a:ext cx="3219599" cy="1812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2400"/>
              <a:t>What does the graph tell us about the objects movement?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3916050"/>
            <a:ext cx="8229600" cy="857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dirty="0"/>
              <a:t>How are these two graphs different?  What do they tell us about how the motion is different?</a:t>
            </a:r>
          </a:p>
        </p:txBody>
      </p:sp>
      <p:pic>
        <p:nvPicPr>
          <p:cNvPr id="90" name="Shape 9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7200" y="205975"/>
            <a:ext cx="3693749" cy="3642449"/>
          </a:xfrm>
          <a:prstGeom prst="rect">
            <a:avLst/>
          </a:prstGeom>
        </p:spPr>
      </p:pic>
      <p:pic>
        <p:nvPicPr>
          <p:cNvPr id="91" name="Shape 9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4378825" y="436125"/>
            <a:ext cx="4628574" cy="318215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khaki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270</Words>
  <Application>Microsoft Office PowerPoint</Application>
  <PresentationFormat>Екран (16:9)</PresentationFormat>
  <Paragraphs>56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khaki</vt:lpstr>
      <vt:lpstr>Kinematics </vt:lpstr>
      <vt:lpstr>Scalar and vector</vt:lpstr>
      <vt:lpstr>Scalars</vt:lpstr>
      <vt:lpstr>Vector</vt:lpstr>
      <vt:lpstr>distance and displacement</vt:lpstr>
      <vt:lpstr>Презентація PowerPoint</vt:lpstr>
      <vt:lpstr>Презентація PowerPoint</vt:lpstr>
      <vt:lpstr>Graphing time and position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Kinematics</dc:title>
  <dc:creator>LEGION</dc:creator>
  <cp:lastModifiedBy>LEGION</cp:lastModifiedBy>
  <cp:revision>3</cp:revision>
  <dcterms:modified xsi:type="dcterms:W3CDTF">2015-09-21T09:04:55Z</dcterms:modified>
</cp:coreProperties>
</file>