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9" r:id="rId2"/>
    <p:sldId id="276" r:id="rId3"/>
    <p:sldId id="277" r:id="rId4"/>
    <p:sldId id="278" r:id="rId5"/>
    <p:sldId id="301" r:id="rId6"/>
    <p:sldId id="310" r:id="rId7"/>
    <p:sldId id="273" r:id="rId8"/>
    <p:sldId id="262" r:id="rId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/>
    <p:restoredTop sz="86410"/>
  </p:normalViewPr>
  <p:slideViewPr>
    <p:cSldViewPr>
      <p:cViewPr varScale="1">
        <p:scale>
          <a:sx n="80" d="100"/>
          <a:sy n="80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uk-UA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uk-UA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uk-UA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3B9758-2EED-447F-B5A6-0C9FB1B75EDD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2548899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uk-UA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uk-UA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uk-UA" smtClean="0"/>
              <a:t>Click to edit Master text styles</a:t>
            </a:r>
          </a:p>
          <a:p>
            <a:pPr lvl="1"/>
            <a:r>
              <a:rPr lang="en-US" altLang="uk-UA" smtClean="0"/>
              <a:t>Second level</a:t>
            </a:r>
          </a:p>
          <a:p>
            <a:pPr lvl="2"/>
            <a:r>
              <a:rPr lang="en-US" altLang="uk-UA" smtClean="0"/>
              <a:t>Third level</a:t>
            </a:r>
          </a:p>
          <a:p>
            <a:pPr lvl="3"/>
            <a:r>
              <a:rPr lang="en-US" altLang="uk-UA" smtClean="0"/>
              <a:t>Fourth level</a:t>
            </a:r>
          </a:p>
          <a:p>
            <a:pPr lvl="4"/>
            <a:r>
              <a:rPr lang="en-US" altLang="uk-UA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uk-UA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A7D235-61E6-4E69-8512-2B69B363F5C1}" type="slidenum">
              <a:rPr lang="en-US" altLang="uk-UA"/>
              <a:pPr/>
              <a:t>‹№›</a:t>
            </a:fld>
            <a:endParaRPr lang="en-US" altLang="uk-UA"/>
          </a:p>
        </p:txBody>
      </p:sp>
    </p:spTree>
    <p:extLst>
      <p:ext uri="{BB962C8B-B14F-4D97-AF65-F5344CB8AC3E}">
        <p14:creationId xmlns:p14="http://schemas.microsoft.com/office/powerpoint/2010/main" val="1431928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Solvents - Inside the Body</a:t>
            </a:r>
            <a:br>
              <a:rPr lang="en-US" altLang="uk-UA" smtClean="0"/>
            </a:br>
            <a:endParaRPr lang="en-US" altLang="uk-UA" smtClean="0"/>
          </a:p>
          <a:p>
            <a:r>
              <a:rPr lang="en-US" altLang="uk-UA" smtClean="0"/>
              <a:t>©Photographs courtesy of Manchester University Pathology Department</a:t>
            </a:r>
          </a:p>
          <a:p>
            <a:endParaRPr lang="en-US" altLang="uk-UA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dirty="0" smtClean="0"/>
              <a:t>Solvents - Inside the Body</a:t>
            </a:r>
            <a:br>
              <a:rPr lang="en-US" altLang="uk-UA" dirty="0" smtClean="0"/>
            </a:br>
            <a:endParaRPr lang="en-US" altLang="uk-UA" dirty="0" smtClean="0"/>
          </a:p>
          <a:p>
            <a:endParaRPr lang="en-US" altLang="uk-U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Liver cells showing cirrhosis, the red cells are liver cells and they are surrounded by an abnormal  mass of blue gristle (11)</a:t>
            </a:r>
          </a:p>
          <a:p>
            <a:endParaRPr lang="en-US" altLang="uk-UA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Liver cells showing cirrhosis, the red cells are liver cells and they are surrounded by an abnormal  mass of blue gristle (11)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Liver cells showing cirrhosis, the blue gristle material is abnormal (12)</a:t>
            </a:r>
          </a:p>
          <a:p>
            <a:endParaRPr lang="en-US" altLang="uk-UA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Liver cells showing cirrhosis, the blue gristle material is abnormal (12)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Cirrhosis of the liver- the lumpy bits are characteristic of alcohol damage (13)</a:t>
            </a:r>
          </a:p>
          <a:p>
            <a:endParaRPr lang="en-US" altLang="uk-UA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Cirrhosis of the liver- the lumpy bits are characteristic of alcohol damage (13)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Liver cancer with some cirrhosis (lumpy bits) (14) </a:t>
            </a:r>
          </a:p>
          <a:p>
            <a:endParaRPr lang="en-US" altLang="uk-UA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Liver cancer with some cirrhosis (lumpy bits) (14) 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Accident - extensive skull damage leading to severe brain damage and death (18)</a:t>
            </a:r>
          </a:p>
          <a:p>
            <a:endParaRPr lang="en-US" altLang="uk-UA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Accident - extensive skull damage leading to severe brain damage and death (18)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Fractured skull and bleeding leading to death (19)</a:t>
            </a:r>
          </a:p>
          <a:p>
            <a:endParaRPr lang="en-US" altLang="uk-UA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Fractured skull and bleeding leading to death (19)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uk-UA" smtClean="0"/>
              <a:t>Brain damage- there is a large dark red patch where blood has got into the brain tissue. This is a result of a head injury and resulted in death. (20)</a:t>
            </a:r>
          </a:p>
          <a:p>
            <a:endParaRPr lang="en-US" altLang="uk-UA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uk-UA" smtClean="0"/>
              <a:t>Brain damage- there is a large dark red patch where blood has got into the brain tissue. This is a result of a head injury and resulted in death. (20)</a:t>
            </a:r>
          </a:p>
          <a:p>
            <a:endParaRPr lang="en-US" alt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D330B-ECEC-47F1-A7DA-1A1D5DCD040E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203988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E7D82-51BB-455E-9466-F57C6E93EBF4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2143377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FF5B4-9A77-4DCB-926A-C6754515C04B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1149538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і діаг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іаграми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B3AE4BD-2786-49BB-8DB7-17E1BC3587E0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83289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67990-FDF9-46F6-A2DF-AC647E29DCD2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2497081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EDA64-64BB-4E3B-9395-DB22901A4D69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148327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B7ECF-AE6C-4E65-BBF0-C09A4177389F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101110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78E70-6A1B-49A3-B0C8-0AB282E6A121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2804585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06A3D-8249-42BC-A506-1555E799AFE8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354709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47E36-C570-4031-9304-56A401DBC278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338652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65541-9600-4DD3-8E04-86C29469F4B0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3280019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1773-24B8-4B7C-ADCF-C0C4846C432B}" type="slidenum">
              <a:rPr lang="en-GB" altLang="uk-UA"/>
              <a:pPr/>
              <a:t>‹№›</a:t>
            </a:fld>
            <a:endParaRPr lang="en-GB" altLang="uk-UA"/>
          </a:p>
        </p:txBody>
      </p:sp>
    </p:spTree>
    <p:extLst>
      <p:ext uri="{BB962C8B-B14F-4D97-AF65-F5344CB8AC3E}">
        <p14:creationId xmlns:p14="http://schemas.microsoft.com/office/powerpoint/2010/main" val="661003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uk-U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uk-UA" smtClean="0"/>
              <a:t>Click to edit Master text styles</a:t>
            </a:r>
          </a:p>
          <a:p>
            <a:pPr lvl="1"/>
            <a:r>
              <a:rPr lang="en-GB" altLang="uk-UA" smtClean="0"/>
              <a:t>Second level</a:t>
            </a:r>
          </a:p>
          <a:p>
            <a:pPr lvl="2"/>
            <a:r>
              <a:rPr lang="en-GB" altLang="uk-UA" smtClean="0"/>
              <a:t>Third level</a:t>
            </a:r>
          </a:p>
          <a:p>
            <a:pPr lvl="3"/>
            <a:r>
              <a:rPr lang="en-GB" altLang="uk-UA" smtClean="0"/>
              <a:t>Fourth level</a:t>
            </a:r>
          </a:p>
          <a:p>
            <a:pPr lvl="4"/>
            <a:r>
              <a:rPr lang="en-GB" altLang="uk-U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GB" altLang="uk-UA" smtClean="0"/>
              <a:t>www.sliderbase.com</a:t>
            </a:r>
            <a:endParaRPr lang="en-GB" alt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E58F10-BC26-47AD-A227-604001F32C1F}" type="slidenum">
              <a:rPr lang="en-GB" altLang="uk-UA"/>
              <a:pPr/>
              <a:t>‹№›</a:t>
            </a:fld>
            <a:endParaRPr lang="en-GB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4000">
                <a:latin typeface="Verdana" pitchFamily="34" charset="0"/>
              </a:rPr>
              <a:t>Solvents - Inside the Body</a:t>
            </a:r>
            <a:br>
              <a:rPr lang="en-GB" altLang="uk-UA" sz="4000">
                <a:latin typeface="Verdana" pitchFamily="34" charset="0"/>
              </a:rPr>
            </a:br>
            <a:endParaRPr lang="en-US" altLang="uk-UA" sz="2800" i="1" dirty="0">
              <a:latin typeface="Verdana" pitchFamily="34" charset="0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762000" y="5257800"/>
            <a:ext cx="7543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altLang="uk-UA" sz="1200" b="1">
                <a:latin typeface="Verdana" pitchFamily="34" charset="0"/>
                <a:cs typeface="Times New Roman" pitchFamily="18" charset="0"/>
              </a:rPr>
              <a:t>©</a:t>
            </a:r>
            <a:r>
              <a:rPr lang="en-GB" altLang="uk-UA" sz="1200" b="1">
                <a:latin typeface="Verdana" pitchFamily="34" charset="0"/>
              </a:rPr>
              <a:t>Photographs courtesy of Manchester University Pathology Department</a:t>
            </a:r>
            <a:endParaRPr lang="en-US" altLang="uk-UA" sz="1200" b="1">
              <a:latin typeface="Verdana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Liver cells showing cirrhosis, the red cells are liver cells and they are surrounded by an abnormal  mass of blue gristle (11)</a:t>
            </a:r>
          </a:p>
        </p:txBody>
      </p:sp>
      <p:pic>
        <p:nvPicPr>
          <p:cNvPr id="22533" name="Picture 5" descr="11Cirrhosis cells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100" y="1981200"/>
            <a:ext cx="7288213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Liver cells showing cirrhosis, the blue gristle material is abnormal (12)</a:t>
            </a:r>
          </a:p>
        </p:txBody>
      </p:sp>
      <p:pic>
        <p:nvPicPr>
          <p:cNvPr id="23557" name="Picture 5" descr="12 Cirrhosis cells2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6513" y="1981200"/>
            <a:ext cx="6530975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Cirrhosis of the liver- the lumpy bits are characteristic of alcohol damage (13)</a:t>
            </a:r>
          </a:p>
        </p:txBody>
      </p:sp>
      <p:pic>
        <p:nvPicPr>
          <p:cNvPr id="24581" name="Picture 5" descr="13 Cirrhosis 2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41425" y="1981200"/>
            <a:ext cx="6661150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Liver cancer with some cirrhosis (lumpy bits) (14) </a:t>
            </a:r>
          </a:p>
        </p:txBody>
      </p:sp>
      <p:pic>
        <p:nvPicPr>
          <p:cNvPr id="48133" name="Picture 5" descr="24 liver cancer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6250" y="1981200"/>
            <a:ext cx="5651500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Accident - extensive skull damage leading to severe brain damage and death (18)</a:t>
            </a:r>
          </a:p>
        </p:txBody>
      </p:sp>
      <p:pic>
        <p:nvPicPr>
          <p:cNvPr id="61443" name="Picture 3" descr="Photo skull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1981200"/>
            <a:ext cx="5159375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Fractured skull and bleeding leading to death (19)</a:t>
            </a:r>
          </a:p>
        </p:txBody>
      </p:sp>
      <p:pic>
        <p:nvPicPr>
          <p:cNvPr id="19461" name="Picture 5" descr="Photo skull2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90713" y="1981200"/>
            <a:ext cx="5360987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uk-UA" sz="2400">
                <a:latin typeface="Verdana" pitchFamily="34" charset="0"/>
              </a:rPr>
              <a:t>Brain damage- there is a large dark red patch where blood has got into the brain tissue. This is a result of a head injury and resulted in death. (20)</a:t>
            </a:r>
          </a:p>
        </p:txBody>
      </p:sp>
      <p:pic>
        <p:nvPicPr>
          <p:cNvPr id="8197" name="Picture 5" descr="photo brain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2438400"/>
            <a:ext cx="4927600" cy="411480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uk-UA" smtClean="0"/>
              <a:t>www.sliderbase.com</a:t>
            </a:r>
            <a:endParaRPr lang="en-GB" altLang="uk-U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uk-U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uk-U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406</Words>
  <Application>Microsoft Office PowerPoint</Application>
  <PresentationFormat>Екран (4:3)</PresentationFormat>
  <Paragraphs>34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Default Design</vt:lpstr>
      <vt:lpstr>Solvents - Inside the Body </vt:lpstr>
      <vt:lpstr>Liver cells showing cirrhosis, the red cells are liver cells and they are surrounded by an abnormal  mass of blue gristle (11)</vt:lpstr>
      <vt:lpstr>Liver cells showing cirrhosis, the blue gristle material is abnormal (12)</vt:lpstr>
      <vt:lpstr>Cirrhosis of the liver- the lumpy bits are characteristic of alcohol damage (13)</vt:lpstr>
      <vt:lpstr>Liver cancer with some cirrhosis (lumpy bits) (14) </vt:lpstr>
      <vt:lpstr>Accident - extensive skull damage leading to severe brain damage and death (18)</vt:lpstr>
      <vt:lpstr>Fractured skull and bleeding leading to death (19)</vt:lpstr>
      <vt:lpstr>Brain damage- there is a large dark red patch where blood has got into the brain tissue. This is a result of a head injury and resulted in death. (20)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Inside Body Somebody- my body  Photographs for use in Powerpoint presentations  available as slides or bmp files</dc:title>
  <dc:creator>IT Services</dc:creator>
  <cp:lastModifiedBy>LEGION2</cp:lastModifiedBy>
  <cp:revision>30</cp:revision>
  <cp:lastPrinted>2001-06-22T12:28:57Z</cp:lastPrinted>
  <dcterms:created xsi:type="dcterms:W3CDTF">2001-06-14T14:06:38Z</dcterms:created>
  <dcterms:modified xsi:type="dcterms:W3CDTF">2016-01-14T11:19:25Z</dcterms:modified>
</cp:coreProperties>
</file>